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69" r:id="rId2"/>
  </p:sldMasterIdLst>
  <p:notesMasterIdLst>
    <p:notesMasterId r:id="rId25"/>
  </p:notesMasterIdLst>
  <p:handoutMasterIdLst>
    <p:handoutMasterId r:id="rId26"/>
  </p:handoutMasterIdLst>
  <p:sldIdLst>
    <p:sldId id="260" r:id="rId3"/>
    <p:sldId id="497" r:id="rId4"/>
    <p:sldId id="345" r:id="rId5"/>
    <p:sldId id="465" r:id="rId6"/>
    <p:sldId id="464" r:id="rId7"/>
    <p:sldId id="466" r:id="rId8"/>
    <p:sldId id="428" r:id="rId9"/>
    <p:sldId id="326" r:id="rId10"/>
    <p:sldId id="290" r:id="rId11"/>
    <p:sldId id="471" r:id="rId12"/>
    <p:sldId id="494" r:id="rId13"/>
    <p:sldId id="472" r:id="rId14"/>
    <p:sldId id="474" r:id="rId15"/>
    <p:sldId id="475" r:id="rId16"/>
    <p:sldId id="473" r:id="rId17"/>
    <p:sldId id="476" r:id="rId18"/>
    <p:sldId id="477" r:id="rId19"/>
    <p:sldId id="478" r:id="rId20"/>
    <p:sldId id="495" r:id="rId21"/>
    <p:sldId id="496" r:id="rId22"/>
    <p:sldId id="479" r:id="rId23"/>
    <p:sldId id="480" r:id="rId24"/>
  </p:sldIdLst>
  <p:sldSz cx="9144000" cy="6858000" type="screen4x3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D5FC79"/>
    <a:srgbClr val="D1D9EB"/>
    <a:srgbClr val="FFC136"/>
    <a:srgbClr val="EAEDF5"/>
    <a:srgbClr val="5E84CB"/>
    <a:srgbClr val="D2D9EC"/>
    <a:srgbClr val="FFB4C7"/>
    <a:srgbClr val="FE8C36"/>
    <a:srgbClr val="DCC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9" autoAdjust="0"/>
    <p:restoredTop sz="86376"/>
  </p:normalViewPr>
  <p:slideViewPr>
    <p:cSldViewPr snapToGrid="0">
      <p:cViewPr>
        <p:scale>
          <a:sx n="62" d="100"/>
          <a:sy n="62" d="100"/>
        </p:scale>
        <p:origin x="-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BD7F77-AEA3-704D-A830-EE6DD403E3F7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646992-E1A0-7340-86F9-4F68051B4D63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800" b="1" dirty="0"/>
            <a:t>1</a:t>
          </a:r>
        </a:p>
      </dgm:t>
    </dgm:pt>
    <dgm:pt modelId="{84AD6BF9-EE75-0046-8E4C-1712D9836ADC}" type="parTrans" cxnId="{D76E6A61-F6BB-DA44-9D94-DE44C671BE72}">
      <dgm:prSet/>
      <dgm:spPr/>
      <dgm:t>
        <a:bodyPr/>
        <a:lstStyle/>
        <a:p>
          <a:endParaRPr lang="en-US"/>
        </a:p>
      </dgm:t>
    </dgm:pt>
    <dgm:pt modelId="{994712F8-6E73-4244-8EF9-8E8B1F84AEC2}" type="sibTrans" cxnId="{D76E6A61-F6BB-DA44-9D94-DE44C671BE72}">
      <dgm:prSet/>
      <dgm:spPr/>
      <dgm:t>
        <a:bodyPr/>
        <a:lstStyle/>
        <a:p>
          <a:endParaRPr lang="en-US"/>
        </a:p>
      </dgm:t>
    </dgm:pt>
    <dgm:pt modelId="{B112996B-F47E-244C-8D3A-5CC24223BD7D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Test?</a:t>
          </a:r>
        </a:p>
      </dgm:t>
    </dgm:pt>
    <dgm:pt modelId="{F24F60EA-7B39-5946-ACD1-605AC458504A}" type="parTrans" cxnId="{CF54C632-01A7-9C4D-83CB-144020B4FF52}">
      <dgm:prSet/>
      <dgm:spPr/>
      <dgm:t>
        <a:bodyPr/>
        <a:lstStyle/>
        <a:p>
          <a:endParaRPr lang="en-US"/>
        </a:p>
      </dgm:t>
    </dgm:pt>
    <dgm:pt modelId="{5C0A1B0C-7F79-4D40-8BFA-20F7CE2DE32F}" type="sibTrans" cxnId="{CF54C632-01A7-9C4D-83CB-144020B4FF52}">
      <dgm:prSet/>
      <dgm:spPr/>
      <dgm:t>
        <a:bodyPr/>
        <a:lstStyle/>
        <a:p>
          <a:endParaRPr lang="en-US"/>
        </a:p>
      </dgm:t>
    </dgm:pt>
    <dgm:pt modelId="{5EDCBDF4-F759-DF42-99B3-42F12878C41D}">
      <dgm:prSet phldrT="[Text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en-US" sz="2800" b="1" dirty="0"/>
            <a:t>2</a:t>
          </a:r>
        </a:p>
      </dgm:t>
    </dgm:pt>
    <dgm:pt modelId="{300E26A2-0D71-2F41-87A9-F1816BF79128}" type="parTrans" cxnId="{AD7E6F1A-5098-924B-A07B-031F7EE8737C}">
      <dgm:prSet/>
      <dgm:spPr/>
      <dgm:t>
        <a:bodyPr/>
        <a:lstStyle/>
        <a:p>
          <a:endParaRPr lang="en-US"/>
        </a:p>
      </dgm:t>
    </dgm:pt>
    <dgm:pt modelId="{0B2A289E-F1AF-DD4D-9EDB-ACB080E15E19}" type="sibTrans" cxnId="{AD7E6F1A-5098-924B-A07B-031F7EE8737C}">
      <dgm:prSet/>
      <dgm:spPr/>
      <dgm:t>
        <a:bodyPr/>
        <a:lstStyle/>
        <a:p>
          <a:endParaRPr lang="en-US"/>
        </a:p>
      </dgm:t>
    </dgm:pt>
    <dgm:pt modelId="{D90E6C48-B75E-CB48-8DBE-89335FA3F49E}">
      <dgm:prSet phldrT="[Text]"/>
      <dgm:spPr>
        <a:ln>
          <a:solidFill>
            <a:srgbClr val="00B0F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Treat?</a:t>
          </a:r>
        </a:p>
      </dgm:t>
    </dgm:pt>
    <dgm:pt modelId="{B628E658-272B-D94C-A0A1-AC1962887675}" type="parTrans" cxnId="{B8F4523A-3712-DD4C-9C97-C6F1CBCD8B70}">
      <dgm:prSet/>
      <dgm:spPr/>
      <dgm:t>
        <a:bodyPr/>
        <a:lstStyle/>
        <a:p>
          <a:endParaRPr lang="en-US"/>
        </a:p>
      </dgm:t>
    </dgm:pt>
    <dgm:pt modelId="{D8B0FF31-E421-FA4D-B83C-7BF3A8F74A13}" type="sibTrans" cxnId="{B8F4523A-3712-DD4C-9C97-C6F1CBCD8B70}">
      <dgm:prSet/>
      <dgm:spPr/>
      <dgm:t>
        <a:bodyPr/>
        <a:lstStyle/>
        <a:p>
          <a:endParaRPr lang="en-US"/>
        </a:p>
      </dgm:t>
    </dgm:pt>
    <dgm:pt modelId="{45AF06B5-4794-C641-99EF-C128CD643353}">
      <dgm:prSet phldrT="[Text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800" b="1" dirty="0"/>
            <a:t>3</a:t>
          </a:r>
        </a:p>
      </dgm:t>
    </dgm:pt>
    <dgm:pt modelId="{AAD59ECF-1BF4-A24F-A487-B918D189BE37}" type="parTrans" cxnId="{F6F51A5E-99DE-D943-AB29-EDA1E216F72F}">
      <dgm:prSet/>
      <dgm:spPr/>
      <dgm:t>
        <a:bodyPr/>
        <a:lstStyle/>
        <a:p>
          <a:endParaRPr lang="en-US"/>
        </a:p>
      </dgm:t>
    </dgm:pt>
    <dgm:pt modelId="{F45817A8-2F44-9143-95AA-F9A5BB2EB614}" type="sibTrans" cxnId="{F6F51A5E-99DE-D943-AB29-EDA1E216F72F}">
      <dgm:prSet/>
      <dgm:spPr/>
      <dgm:t>
        <a:bodyPr/>
        <a:lstStyle/>
        <a:p>
          <a:endParaRPr lang="en-US"/>
        </a:p>
      </dgm:t>
    </dgm:pt>
    <dgm:pt modelId="{D2835E1C-0BFF-CC4C-8BD7-43CBDFF98236}">
      <dgm:prSet phldrT="[Text]"/>
      <dgm:spPr>
        <a:ln>
          <a:solidFill>
            <a:srgbClr val="FFC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do I Treat?</a:t>
          </a:r>
        </a:p>
      </dgm:t>
    </dgm:pt>
    <dgm:pt modelId="{B7862455-3ECA-8240-A22A-C61124C90736}" type="parTrans" cxnId="{ACBE8C8F-1C5D-F744-9BEC-F8C607631B1D}">
      <dgm:prSet/>
      <dgm:spPr/>
      <dgm:t>
        <a:bodyPr/>
        <a:lstStyle/>
        <a:p>
          <a:endParaRPr lang="en-US"/>
        </a:p>
      </dgm:t>
    </dgm:pt>
    <dgm:pt modelId="{E4B07712-3D32-CC4D-B627-9ED12F6A5F8E}" type="sibTrans" cxnId="{ACBE8C8F-1C5D-F744-9BEC-F8C607631B1D}">
      <dgm:prSet/>
      <dgm:spPr/>
      <dgm:t>
        <a:bodyPr/>
        <a:lstStyle/>
        <a:p>
          <a:endParaRPr lang="en-US"/>
        </a:p>
      </dgm:t>
    </dgm:pt>
    <dgm:pt modelId="{D3CCA452-EF04-6340-A586-FCD8FEB0069C}">
      <dgm:prSet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US" sz="2800" b="1" dirty="0"/>
            <a:t>4</a:t>
          </a:r>
        </a:p>
      </dgm:t>
    </dgm:pt>
    <dgm:pt modelId="{58A3FABD-30FD-C748-AF37-1031DBC1BAE9}" type="parTrans" cxnId="{6132E65E-C9C0-424D-8FA6-0DF02AEB446F}">
      <dgm:prSet/>
      <dgm:spPr/>
      <dgm:t>
        <a:bodyPr/>
        <a:lstStyle/>
        <a:p>
          <a:endParaRPr lang="en-US"/>
        </a:p>
      </dgm:t>
    </dgm:pt>
    <dgm:pt modelId="{BF42BA5D-8339-D44F-9392-2B78DDFC565C}" type="sibTrans" cxnId="{6132E65E-C9C0-424D-8FA6-0DF02AEB446F}">
      <dgm:prSet/>
      <dgm:spPr/>
      <dgm:t>
        <a:bodyPr/>
        <a:lstStyle/>
        <a:p>
          <a:endParaRPr lang="en-US"/>
        </a:p>
      </dgm:t>
    </dgm:pt>
    <dgm:pt modelId="{5B2503A5-503A-A647-B438-5CDBC99F3EEE}">
      <dgm:prSet/>
      <dgm:spPr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Change/Modify?</a:t>
          </a:r>
        </a:p>
      </dgm:t>
    </dgm:pt>
    <dgm:pt modelId="{E953798F-4DEB-C148-99D3-A3CF01352FD8}" type="parTrans" cxnId="{E7D3B2E2-7260-2D43-84AB-30DB421F2514}">
      <dgm:prSet/>
      <dgm:spPr/>
      <dgm:t>
        <a:bodyPr/>
        <a:lstStyle/>
        <a:p>
          <a:endParaRPr lang="en-US"/>
        </a:p>
      </dgm:t>
    </dgm:pt>
    <dgm:pt modelId="{4872307D-91E3-D943-9CD0-B483D13E999C}" type="sibTrans" cxnId="{E7D3B2E2-7260-2D43-84AB-30DB421F2514}">
      <dgm:prSet/>
      <dgm:spPr/>
      <dgm:t>
        <a:bodyPr/>
        <a:lstStyle/>
        <a:p>
          <a:endParaRPr lang="en-US"/>
        </a:p>
      </dgm:t>
    </dgm:pt>
    <dgm:pt modelId="{C9D5908C-E87A-A148-9FCC-61EDBA93A046}">
      <dgm:prSet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800" b="1" dirty="0"/>
            <a:t>5</a:t>
          </a:r>
        </a:p>
      </dgm:t>
    </dgm:pt>
    <dgm:pt modelId="{E861DDE7-97EB-4245-AB63-EE1A34FF649D}" type="parTrans" cxnId="{DB2860D7-E359-8A4C-96BF-C9BBFE3F8D92}">
      <dgm:prSet/>
      <dgm:spPr/>
      <dgm:t>
        <a:bodyPr/>
        <a:lstStyle/>
        <a:p>
          <a:endParaRPr lang="en-US"/>
        </a:p>
      </dgm:t>
    </dgm:pt>
    <dgm:pt modelId="{F955EF31-DC52-0B43-9072-CC302283543B}" type="sibTrans" cxnId="{DB2860D7-E359-8A4C-96BF-C9BBFE3F8D92}">
      <dgm:prSet/>
      <dgm:spPr/>
      <dgm:t>
        <a:bodyPr/>
        <a:lstStyle/>
        <a:p>
          <a:endParaRPr lang="en-US"/>
        </a:p>
      </dgm:t>
    </dgm:pt>
    <dgm:pt modelId="{0E02D8E0-3D97-0741-A682-0A248E94F9AC}">
      <dgm:prSet/>
      <dgm:spPr>
        <a:ln>
          <a:solidFill>
            <a:srgbClr val="7030A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Long do I Treat?</a:t>
          </a:r>
        </a:p>
      </dgm:t>
    </dgm:pt>
    <dgm:pt modelId="{8A2EE830-BB60-7049-9EBA-3FF22F8F501C}" type="parTrans" cxnId="{AC032243-1A47-FB46-BC4E-C0DCE6428AD7}">
      <dgm:prSet/>
      <dgm:spPr/>
      <dgm:t>
        <a:bodyPr/>
        <a:lstStyle/>
        <a:p>
          <a:endParaRPr lang="en-US"/>
        </a:p>
      </dgm:t>
    </dgm:pt>
    <dgm:pt modelId="{0BE07FDE-E95B-564E-9629-855A24F342CD}" type="sibTrans" cxnId="{AC032243-1A47-FB46-BC4E-C0DCE6428AD7}">
      <dgm:prSet/>
      <dgm:spPr/>
      <dgm:t>
        <a:bodyPr/>
        <a:lstStyle/>
        <a:p>
          <a:endParaRPr lang="en-US"/>
        </a:p>
      </dgm:t>
    </dgm:pt>
    <dgm:pt modelId="{BEC18A89-2714-3044-99EF-4CBE491BCB10}" type="pres">
      <dgm:prSet presAssocID="{84BD7F77-AEA3-704D-A830-EE6DD403E3F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BF789E-5DA4-2B4C-9B51-EDE97593855D}" type="pres">
      <dgm:prSet presAssocID="{D4646992-E1A0-7340-86F9-4F68051B4D63}" presName="composite" presStyleCnt="0"/>
      <dgm:spPr/>
    </dgm:pt>
    <dgm:pt modelId="{4F41D6FF-FF26-A94D-8139-B16C4C7D338F}" type="pres">
      <dgm:prSet presAssocID="{D4646992-E1A0-7340-86F9-4F68051B4D6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805249-F4F8-A241-B7F6-828AAD9753A2}" type="pres">
      <dgm:prSet presAssocID="{D4646992-E1A0-7340-86F9-4F68051B4D63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D08CB8-AE8B-F242-9A82-AA8748A5D495}" type="pres">
      <dgm:prSet presAssocID="{994712F8-6E73-4244-8EF9-8E8B1F84AEC2}" presName="sp" presStyleCnt="0"/>
      <dgm:spPr/>
    </dgm:pt>
    <dgm:pt modelId="{6FF8FA90-B076-D54C-8DB7-311F7105A3D0}" type="pres">
      <dgm:prSet presAssocID="{5EDCBDF4-F759-DF42-99B3-42F12878C41D}" presName="composite" presStyleCnt="0"/>
      <dgm:spPr/>
    </dgm:pt>
    <dgm:pt modelId="{D80BFA07-8949-824C-978B-57AB8AD0F699}" type="pres">
      <dgm:prSet presAssocID="{5EDCBDF4-F759-DF42-99B3-42F12878C41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84906-5222-6341-9AA0-57A9DB6991DC}" type="pres">
      <dgm:prSet presAssocID="{5EDCBDF4-F759-DF42-99B3-42F12878C41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FC50E-DE19-3D48-8914-4D601F4AB493}" type="pres">
      <dgm:prSet presAssocID="{0B2A289E-F1AF-DD4D-9EDB-ACB080E15E19}" presName="sp" presStyleCnt="0"/>
      <dgm:spPr/>
    </dgm:pt>
    <dgm:pt modelId="{C40685E8-D51B-7548-BEFD-B32B3AA85C1D}" type="pres">
      <dgm:prSet presAssocID="{45AF06B5-4794-C641-99EF-C128CD643353}" presName="composite" presStyleCnt="0"/>
      <dgm:spPr/>
    </dgm:pt>
    <dgm:pt modelId="{7EF95FC2-47C8-ED4A-BDF8-59261A20121F}" type="pres">
      <dgm:prSet presAssocID="{45AF06B5-4794-C641-99EF-C128CD64335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ACD43-A382-4D48-8DE3-AEDBBD326331}" type="pres">
      <dgm:prSet presAssocID="{45AF06B5-4794-C641-99EF-C128CD64335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F5D91-11DB-6E46-ADBB-65BA11DD230E}" type="pres">
      <dgm:prSet presAssocID="{F45817A8-2F44-9143-95AA-F9A5BB2EB614}" presName="sp" presStyleCnt="0"/>
      <dgm:spPr/>
    </dgm:pt>
    <dgm:pt modelId="{2B84BAD9-26B2-CF40-93CA-28D8D68AAF0E}" type="pres">
      <dgm:prSet presAssocID="{D3CCA452-EF04-6340-A586-FCD8FEB0069C}" presName="composite" presStyleCnt="0"/>
      <dgm:spPr/>
    </dgm:pt>
    <dgm:pt modelId="{7BFA5116-9974-8146-9428-125935F4C716}" type="pres">
      <dgm:prSet presAssocID="{D3CCA452-EF04-6340-A586-FCD8FEB0069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6B1E9-69FA-1744-A719-3BF66B82D345}" type="pres">
      <dgm:prSet presAssocID="{D3CCA452-EF04-6340-A586-FCD8FEB0069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A8793-6BDE-214F-8799-8541756948A1}" type="pres">
      <dgm:prSet presAssocID="{BF42BA5D-8339-D44F-9392-2B78DDFC565C}" presName="sp" presStyleCnt="0"/>
      <dgm:spPr/>
    </dgm:pt>
    <dgm:pt modelId="{C84F83F4-6185-9C41-B27A-827DC57E5DA3}" type="pres">
      <dgm:prSet presAssocID="{C9D5908C-E87A-A148-9FCC-61EDBA93A046}" presName="composite" presStyleCnt="0"/>
      <dgm:spPr/>
    </dgm:pt>
    <dgm:pt modelId="{AECEDAC1-6E90-E444-888B-40A8690F5042}" type="pres">
      <dgm:prSet presAssocID="{C9D5908C-E87A-A148-9FCC-61EDBA93A04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B26BB-D495-CF4C-8070-34A341BB7FCA}" type="pres">
      <dgm:prSet presAssocID="{C9D5908C-E87A-A148-9FCC-61EDBA93A04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F4523A-3712-DD4C-9C97-C6F1CBCD8B70}" srcId="{5EDCBDF4-F759-DF42-99B3-42F12878C41D}" destId="{D90E6C48-B75E-CB48-8DBE-89335FA3F49E}" srcOrd="0" destOrd="0" parTransId="{B628E658-272B-D94C-A0A1-AC1962887675}" sibTransId="{D8B0FF31-E421-FA4D-B83C-7BF3A8F74A13}"/>
    <dgm:cxn modelId="{F6F51A5E-99DE-D943-AB29-EDA1E216F72F}" srcId="{84BD7F77-AEA3-704D-A830-EE6DD403E3F7}" destId="{45AF06B5-4794-C641-99EF-C128CD643353}" srcOrd="2" destOrd="0" parTransId="{AAD59ECF-1BF4-A24F-A487-B918D189BE37}" sibTransId="{F45817A8-2F44-9143-95AA-F9A5BB2EB614}"/>
    <dgm:cxn modelId="{3A89040B-DAA7-6043-8E9C-F8183CF1BB27}" type="presOf" srcId="{5EDCBDF4-F759-DF42-99B3-42F12878C41D}" destId="{D80BFA07-8949-824C-978B-57AB8AD0F699}" srcOrd="0" destOrd="0" presId="urn:microsoft.com/office/officeart/2005/8/layout/chevron2"/>
    <dgm:cxn modelId="{6F78C549-B63B-DE46-9A2D-DDAD7510FCE5}" type="presOf" srcId="{D2835E1C-0BFF-CC4C-8BD7-43CBDFF98236}" destId="{18EACD43-A382-4D48-8DE3-AEDBBD326331}" srcOrd="0" destOrd="0" presId="urn:microsoft.com/office/officeart/2005/8/layout/chevron2"/>
    <dgm:cxn modelId="{6132E65E-C9C0-424D-8FA6-0DF02AEB446F}" srcId="{84BD7F77-AEA3-704D-A830-EE6DD403E3F7}" destId="{D3CCA452-EF04-6340-A586-FCD8FEB0069C}" srcOrd="3" destOrd="0" parTransId="{58A3FABD-30FD-C748-AF37-1031DBC1BAE9}" sibTransId="{BF42BA5D-8339-D44F-9392-2B78DDFC565C}"/>
    <dgm:cxn modelId="{13F9795B-D101-D44D-9B9B-D935DB513529}" type="presOf" srcId="{B112996B-F47E-244C-8D3A-5CC24223BD7D}" destId="{58805249-F4F8-A241-B7F6-828AAD9753A2}" srcOrd="0" destOrd="0" presId="urn:microsoft.com/office/officeart/2005/8/layout/chevron2"/>
    <dgm:cxn modelId="{68507619-0C49-2449-A297-2AC3434C1F22}" type="presOf" srcId="{D90E6C48-B75E-CB48-8DBE-89335FA3F49E}" destId="{7F484906-5222-6341-9AA0-57A9DB6991DC}" srcOrd="0" destOrd="0" presId="urn:microsoft.com/office/officeart/2005/8/layout/chevron2"/>
    <dgm:cxn modelId="{AC032243-1A47-FB46-BC4E-C0DCE6428AD7}" srcId="{C9D5908C-E87A-A148-9FCC-61EDBA93A046}" destId="{0E02D8E0-3D97-0741-A682-0A248E94F9AC}" srcOrd="0" destOrd="0" parTransId="{8A2EE830-BB60-7049-9EBA-3FF22F8F501C}" sibTransId="{0BE07FDE-E95B-564E-9629-855A24F342CD}"/>
    <dgm:cxn modelId="{CF54C632-01A7-9C4D-83CB-144020B4FF52}" srcId="{D4646992-E1A0-7340-86F9-4F68051B4D63}" destId="{B112996B-F47E-244C-8D3A-5CC24223BD7D}" srcOrd="0" destOrd="0" parTransId="{F24F60EA-7B39-5946-ACD1-605AC458504A}" sibTransId="{5C0A1B0C-7F79-4D40-8BFA-20F7CE2DE32F}"/>
    <dgm:cxn modelId="{E5E442F7-0676-7442-AAD2-8DB8180B3BBA}" type="presOf" srcId="{45AF06B5-4794-C641-99EF-C128CD643353}" destId="{7EF95FC2-47C8-ED4A-BDF8-59261A20121F}" srcOrd="0" destOrd="0" presId="urn:microsoft.com/office/officeart/2005/8/layout/chevron2"/>
    <dgm:cxn modelId="{D75BA618-4040-D149-A060-CA2142D1D93C}" type="presOf" srcId="{84BD7F77-AEA3-704D-A830-EE6DD403E3F7}" destId="{BEC18A89-2714-3044-99EF-4CBE491BCB10}" srcOrd="0" destOrd="0" presId="urn:microsoft.com/office/officeart/2005/8/layout/chevron2"/>
    <dgm:cxn modelId="{6497ADAA-5568-0047-A473-597980811719}" type="presOf" srcId="{0E02D8E0-3D97-0741-A682-0A248E94F9AC}" destId="{879B26BB-D495-CF4C-8070-34A341BB7FCA}" srcOrd="0" destOrd="0" presId="urn:microsoft.com/office/officeart/2005/8/layout/chevron2"/>
    <dgm:cxn modelId="{ABE6F488-A611-E44B-A01D-62C458B2F098}" type="presOf" srcId="{D4646992-E1A0-7340-86F9-4F68051B4D63}" destId="{4F41D6FF-FF26-A94D-8139-B16C4C7D338F}" srcOrd="0" destOrd="0" presId="urn:microsoft.com/office/officeart/2005/8/layout/chevron2"/>
    <dgm:cxn modelId="{ACBE8C8F-1C5D-F744-9BEC-F8C607631B1D}" srcId="{45AF06B5-4794-C641-99EF-C128CD643353}" destId="{D2835E1C-0BFF-CC4C-8BD7-43CBDFF98236}" srcOrd="0" destOrd="0" parTransId="{B7862455-3ECA-8240-A22A-C61124C90736}" sibTransId="{E4B07712-3D32-CC4D-B627-9ED12F6A5F8E}"/>
    <dgm:cxn modelId="{DB2860D7-E359-8A4C-96BF-C9BBFE3F8D92}" srcId="{84BD7F77-AEA3-704D-A830-EE6DD403E3F7}" destId="{C9D5908C-E87A-A148-9FCC-61EDBA93A046}" srcOrd="4" destOrd="0" parTransId="{E861DDE7-97EB-4245-AB63-EE1A34FF649D}" sibTransId="{F955EF31-DC52-0B43-9072-CC302283543B}"/>
    <dgm:cxn modelId="{A3EAAA55-AB43-DA4E-BE04-12704D88641E}" type="presOf" srcId="{D3CCA452-EF04-6340-A586-FCD8FEB0069C}" destId="{7BFA5116-9974-8146-9428-125935F4C716}" srcOrd="0" destOrd="0" presId="urn:microsoft.com/office/officeart/2005/8/layout/chevron2"/>
    <dgm:cxn modelId="{D76E6A61-F6BB-DA44-9D94-DE44C671BE72}" srcId="{84BD7F77-AEA3-704D-A830-EE6DD403E3F7}" destId="{D4646992-E1A0-7340-86F9-4F68051B4D63}" srcOrd="0" destOrd="0" parTransId="{84AD6BF9-EE75-0046-8E4C-1712D9836ADC}" sibTransId="{994712F8-6E73-4244-8EF9-8E8B1F84AEC2}"/>
    <dgm:cxn modelId="{984492B9-F5CD-A845-8EC2-ACE6A9A19BEB}" type="presOf" srcId="{5B2503A5-503A-A647-B438-5CDBC99F3EEE}" destId="{C406B1E9-69FA-1744-A719-3BF66B82D345}" srcOrd="0" destOrd="0" presId="urn:microsoft.com/office/officeart/2005/8/layout/chevron2"/>
    <dgm:cxn modelId="{E7D3B2E2-7260-2D43-84AB-30DB421F2514}" srcId="{D3CCA452-EF04-6340-A586-FCD8FEB0069C}" destId="{5B2503A5-503A-A647-B438-5CDBC99F3EEE}" srcOrd="0" destOrd="0" parTransId="{E953798F-4DEB-C148-99D3-A3CF01352FD8}" sibTransId="{4872307D-91E3-D943-9CD0-B483D13E999C}"/>
    <dgm:cxn modelId="{3985450A-658B-574A-83EF-13822D44960F}" type="presOf" srcId="{C9D5908C-E87A-A148-9FCC-61EDBA93A046}" destId="{AECEDAC1-6E90-E444-888B-40A8690F5042}" srcOrd="0" destOrd="0" presId="urn:microsoft.com/office/officeart/2005/8/layout/chevron2"/>
    <dgm:cxn modelId="{AD7E6F1A-5098-924B-A07B-031F7EE8737C}" srcId="{84BD7F77-AEA3-704D-A830-EE6DD403E3F7}" destId="{5EDCBDF4-F759-DF42-99B3-42F12878C41D}" srcOrd="1" destOrd="0" parTransId="{300E26A2-0D71-2F41-87A9-F1816BF79128}" sibTransId="{0B2A289E-F1AF-DD4D-9EDB-ACB080E15E19}"/>
    <dgm:cxn modelId="{E23B627D-AF32-8E40-B64B-7DE724FA0B93}" type="presParOf" srcId="{BEC18A89-2714-3044-99EF-4CBE491BCB10}" destId="{36BF789E-5DA4-2B4C-9B51-EDE97593855D}" srcOrd="0" destOrd="0" presId="urn:microsoft.com/office/officeart/2005/8/layout/chevron2"/>
    <dgm:cxn modelId="{BF01FF4F-F936-E147-AAF9-D149D073BDF9}" type="presParOf" srcId="{36BF789E-5DA4-2B4C-9B51-EDE97593855D}" destId="{4F41D6FF-FF26-A94D-8139-B16C4C7D338F}" srcOrd="0" destOrd="0" presId="urn:microsoft.com/office/officeart/2005/8/layout/chevron2"/>
    <dgm:cxn modelId="{B9974434-8B31-1C4A-91DA-78B9E15D6FEE}" type="presParOf" srcId="{36BF789E-5DA4-2B4C-9B51-EDE97593855D}" destId="{58805249-F4F8-A241-B7F6-828AAD9753A2}" srcOrd="1" destOrd="0" presId="urn:microsoft.com/office/officeart/2005/8/layout/chevron2"/>
    <dgm:cxn modelId="{0B6CA7F6-1306-CC45-9F0F-9E009A14E88B}" type="presParOf" srcId="{BEC18A89-2714-3044-99EF-4CBE491BCB10}" destId="{68D08CB8-AE8B-F242-9A82-AA8748A5D495}" srcOrd="1" destOrd="0" presId="urn:microsoft.com/office/officeart/2005/8/layout/chevron2"/>
    <dgm:cxn modelId="{DA6BBCE2-DC5C-3343-B9FC-16B1606A9BF9}" type="presParOf" srcId="{BEC18A89-2714-3044-99EF-4CBE491BCB10}" destId="{6FF8FA90-B076-D54C-8DB7-311F7105A3D0}" srcOrd="2" destOrd="0" presId="urn:microsoft.com/office/officeart/2005/8/layout/chevron2"/>
    <dgm:cxn modelId="{817653B1-6FD6-0C47-8BCF-1C68EB1D78B8}" type="presParOf" srcId="{6FF8FA90-B076-D54C-8DB7-311F7105A3D0}" destId="{D80BFA07-8949-824C-978B-57AB8AD0F699}" srcOrd="0" destOrd="0" presId="urn:microsoft.com/office/officeart/2005/8/layout/chevron2"/>
    <dgm:cxn modelId="{46AFD2C1-1A6D-C447-9B4D-397C93356483}" type="presParOf" srcId="{6FF8FA90-B076-D54C-8DB7-311F7105A3D0}" destId="{7F484906-5222-6341-9AA0-57A9DB6991DC}" srcOrd="1" destOrd="0" presId="urn:microsoft.com/office/officeart/2005/8/layout/chevron2"/>
    <dgm:cxn modelId="{B01F75DB-F689-2344-BC96-047D464102E9}" type="presParOf" srcId="{BEC18A89-2714-3044-99EF-4CBE491BCB10}" destId="{542FC50E-DE19-3D48-8914-4D601F4AB493}" srcOrd="3" destOrd="0" presId="urn:microsoft.com/office/officeart/2005/8/layout/chevron2"/>
    <dgm:cxn modelId="{38EA0012-F91A-514C-AC9D-34CC5160828B}" type="presParOf" srcId="{BEC18A89-2714-3044-99EF-4CBE491BCB10}" destId="{C40685E8-D51B-7548-BEFD-B32B3AA85C1D}" srcOrd="4" destOrd="0" presId="urn:microsoft.com/office/officeart/2005/8/layout/chevron2"/>
    <dgm:cxn modelId="{95D4CA61-7B5A-AA4D-8CA2-195C09A678FA}" type="presParOf" srcId="{C40685E8-D51B-7548-BEFD-B32B3AA85C1D}" destId="{7EF95FC2-47C8-ED4A-BDF8-59261A20121F}" srcOrd="0" destOrd="0" presId="urn:microsoft.com/office/officeart/2005/8/layout/chevron2"/>
    <dgm:cxn modelId="{886A6980-38D0-B342-9B39-6D6981AFC751}" type="presParOf" srcId="{C40685E8-D51B-7548-BEFD-B32B3AA85C1D}" destId="{18EACD43-A382-4D48-8DE3-AEDBBD326331}" srcOrd="1" destOrd="0" presId="urn:microsoft.com/office/officeart/2005/8/layout/chevron2"/>
    <dgm:cxn modelId="{5D9F77DB-CAE9-CE42-8A88-FAE0E91A9F53}" type="presParOf" srcId="{BEC18A89-2714-3044-99EF-4CBE491BCB10}" destId="{0C5F5D91-11DB-6E46-ADBB-65BA11DD230E}" srcOrd="5" destOrd="0" presId="urn:microsoft.com/office/officeart/2005/8/layout/chevron2"/>
    <dgm:cxn modelId="{F7B65F0F-B259-284C-AA38-0F7EF2D29FB6}" type="presParOf" srcId="{BEC18A89-2714-3044-99EF-4CBE491BCB10}" destId="{2B84BAD9-26B2-CF40-93CA-28D8D68AAF0E}" srcOrd="6" destOrd="0" presId="urn:microsoft.com/office/officeart/2005/8/layout/chevron2"/>
    <dgm:cxn modelId="{BDC7D630-9DB8-4445-A03F-24B412B2A127}" type="presParOf" srcId="{2B84BAD9-26B2-CF40-93CA-28D8D68AAF0E}" destId="{7BFA5116-9974-8146-9428-125935F4C716}" srcOrd="0" destOrd="0" presId="urn:microsoft.com/office/officeart/2005/8/layout/chevron2"/>
    <dgm:cxn modelId="{5EA88393-5F48-8040-8375-B6DB94B062E5}" type="presParOf" srcId="{2B84BAD9-26B2-CF40-93CA-28D8D68AAF0E}" destId="{C406B1E9-69FA-1744-A719-3BF66B82D345}" srcOrd="1" destOrd="0" presId="urn:microsoft.com/office/officeart/2005/8/layout/chevron2"/>
    <dgm:cxn modelId="{94D2859F-5FAF-3C44-9A7A-ABDD71D9C60B}" type="presParOf" srcId="{BEC18A89-2714-3044-99EF-4CBE491BCB10}" destId="{47AA8793-6BDE-214F-8799-8541756948A1}" srcOrd="7" destOrd="0" presId="urn:microsoft.com/office/officeart/2005/8/layout/chevron2"/>
    <dgm:cxn modelId="{857355DA-6081-BB44-94D2-EF75C89086AC}" type="presParOf" srcId="{BEC18A89-2714-3044-99EF-4CBE491BCB10}" destId="{C84F83F4-6185-9C41-B27A-827DC57E5DA3}" srcOrd="8" destOrd="0" presId="urn:microsoft.com/office/officeart/2005/8/layout/chevron2"/>
    <dgm:cxn modelId="{5DF9EB3E-4688-0740-8812-0E7CBF364C6C}" type="presParOf" srcId="{C84F83F4-6185-9C41-B27A-827DC57E5DA3}" destId="{AECEDAC1-6E90-E444-888B-40A8690F5042}" srcOrd="0" destOrd="0" presId="urn:microsoft.com/office/officeart/2005/8/layout/chevron2"/>
    <dgm:cxn modelId="{530206A4-05F8-A847-9895-35022142FAEF}" type="presParOf" srcId="{C84F83F4-6185-9C41-B27A-827DC57E5DA3}" destId="{879B26BB-D495-CF4C-8070-34A341BB7FCA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BD7F77-AEA3-704D-A830-EE6DD403E3F7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646992-E1A0-7340-86F9-4F68051B4D63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800" b="1" dirty="0"/>
            <a:t>1</a:t>
          </a:r>
        </a:p>
      </dgm:t>
    </dgm:pt>
    <dgm:pt modelId="{84AD6BF9-EE75-0046-8E4C-1712D9836ADC}" type="parTrans" cxnId="{D76E6A61-F6BB-DA44-9D94-DE44C671BE72}">
      <dgm:prSet/>
      <dgm:spPr/>
      <dgm:t>
        <a:bodyPr/>
        <a:lstStyle/>
        <a:p>
          <a:endParaRPr lang="en-US"/>
        </a:p>
      </dgm:t>
    </dgm:pt>
    <dgm:pt modelId="{994712F8-6E73-4244-8EF9-8E8B1F84AEC2}" type="sibTrans" cxnId="{D76E6A61-F6BB-DA44-9D94-DE44C671BE72}">
      <dgm:prSet/>
      <dgm:spPr/>
      <dgm:t>
        <a:bodyPr/>
        <a:lstStyle/>
        <a:p>
          <a:endParaRPr lang="en-US"/>
        </a:p>
      </dgm:t>
    </dgm:pt>
    <dgm:pt modelId="{B112996B-F47E-244C-8D3A-5CC24223BD7D}">
      <dgm:prSet phldrT="[Text]"/>
      <dgm:spPr>
        <a:solidFill>
          <a:srgbClr val="FFB4C7">
            <a:alpha val="90000"/>
          </a:srgbClr>
        </a:solidFill>
        <a:ln>
          <a:solidFill>
            <a:srgbClr val="FF0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Test?</a:t>
          </a:r>
        </a:p>
      </dgm:t>
    </dgm:pt>
    <dgm:pt modelId="{F24F60EA-7B39-5946-ACD1-605AC458504A}" type="parTrans" cxnId="{CF54C632-01A7-9C4D-83CB-144020B4FF52}">
      <dgm:prSet/>
      <dgm:spPr/>
      <dgm:t>
        <a:bodyPr/>
        <a:lstStyle/>
        <a:p>
          <a:endParaRPr lang="en-US"/>
        </a:p>
      </dgm:t>
    </dgm:pt>
    <dgm:pt modelId="{5C0A1B0C-7F79-4D40-8BFA-20F7CE2DE32F}" type="sibTrans" cxnId="{CF54C632-01A7-9C4D-83CB-144020B4FF52}">
      <dgm:prSet/>
      <dgm:spPr/>
      <dgm:t>
        <a:bodyPr/>
        <a:lstStyle/>
        <a:p>
          <a:endParaRPr lang="en-US"/>
        </a:p>
      </dgm:t>
    </dgm:pt>
    <dgm:pt modelId="{5EDCBDF4-F759-DF42-99B3-42F12878C41D}">
      <dgm:prSet phldrT="[Text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en-US" sz="2800" b="1" dirty="0"/>
            <a:t>2</a:t>
          </a:r>
        </a:p>
      </dgm:t>
    </dgm:pt>
    <dgm:pt modelId="{300E26A2-0D71-2F41-87A9-F1816BF79128}" type="parTrans" cxnId="{AD7E6F1A-5098-924B-A07B-031F7EE8737C}">
      <dgm:prSet/>
      <dgm:spPr/>
      <dgm:t>
        <a:bodyPr/>
        <a:lstStyle/>
        <a:p>
          <a:endParaRPr lang="en-US"/>
        </a:p>
      </dgm:t>
    </dgm:pt>
    <dgm:pt modelId="{0B2A289E-F1AF-DD4D-9EDB-ACB080E15E19}" type="sibTrans" cxnId="{AD7E6F1A-5098-924B-A07B-031F7EE8737C}">
      <dgm:prSet/>
      <dgm:spPr/>
      <dgm:t>
        <a:bodyPr/>
        <a:lstStyle/>
        <a:p>
          <a:endParaRPr lang="en-US"/>
        </a:p>
      </dgm:t>
    </dgm:pt>
    <dgm:pt modelId="{D90E6C48-B75E-CB48-8DBE-89335FA3F49E}">
      <dgm:prSet phldrT="[Text]"/>
      <dgm:spPr>
        <a:ln>
          <a:solidFill>
            <a:srgbClr val="00B0F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Treat?</a:t>
          </a:r>
        </a:p>
      </dgm:t>
    </dgm:pt>
    <dgm:pt modelId="{B628E658-272B-D94C-A0A1-AC1962887675}" type="parTrans" cxnId="{B8F4523A-3712-DD4C-9C97-C6F1CBCD8B70}">
      <dgm:prSet/>
      <dgm:spPr/>
      <dgm:t>
        <a:bodyPr/>
        <a:lstStyle/>
        <a:p>
          <a:endParaRPr lang="en-US"/>
        </a:p>
      </dgm:t>
    </dgm:pt>
    <dgm:pt modelId="{D8B0FF31-E421-FA4D-B83C-7BF3A8F74A13}" type="sibTrans" cxnId="{B8F4523A-3712-DD4C-9C97-C6F1CBCD8B70}">
      <dgm:prSet/>
      <dgm:spPr/>
      <dgm:t>
        <a:bodyPr/>
        <a:lstStyle/>
        <a:p>
          <a:endParaRPr lang="en-US"/>
        </a:p>
      </dgm:t>
    </dgm:pt>
    <dgm:pt modelId="{45AF06B5-4794-C641-99EF-C128CD643353}">
      <dgm:prSet phldrT="[Text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800" b="1" dirty="0"/>
            <a:t>3</a:t>
          </a:r>
        </a:p>
      </dgm:t>
    </dgm:pt>
    <dgm:pt modelId="{AAD59ECF-1BF4-A24F-A487-B918D189BE37}" type="parTrans" cxnId="{F6F51A5E-99DE-D943-AB29-EDA1E216F72F}">
      <dgm:prSet/>
      <dgm:spPr/>
      <dgm:t>
        <a:bodyPr/>
        <a:lstStyle/>
        <a:p>
          <a:endParaRPr lang="en-US"/>
        </a:p>
      </dgm:t>
    </dgm:pt>
    <dgm:pt modelId="{F45817A8-2F44-9143-95AA-F9A5BB2EB614}" type="sibTrans" cxnId="{F6F51A5E-99DE-D943-AB29-EDA1E216F72F}">
      <dgm:prSet/>
      <dgm:spPr/>
      <dgm:t>
        <a:bodyPr/>
        <a:lstStyle/>
        <a:p>
          <a:endParaRPr lang="en-US"/>
        </a:p>
      </dgm:t>
    </dgm:pt>
    <dgm:pt modelId="{D2835E1C-0BFF-CC4C-8BD7-43CBDFF98236}">
      <dgm:prSet phldrT="[Text]"/>
      <dgm:spPr>
        <a:ln>
          <a:solidFill>
            <a:srgbClr val="FFC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do I Treat?</a:t>
          </a:r>
        </a:p>
      </dgm:t>
    </dgm:pt>
    <dgm:pt modelId="{B7862455-3ECA-8240-A22A-C61124C90736}" type="parTrans" cxnId="{ACBE8C8F-1C5D-F744-9BEC-F8C607631B1D}">
      <dgm:prSet/>
      <dgm:spPr/>
      <dgm:t>
        <a:bodyPr/>
        <a:lstStyle/>
        <a:p>
          <a:endParaRPr lang="en-US"/>
        </a:p>
      </dgm:t>
    </dgm:pt>
    <dgm:pt modelId="{E4B07712-3D32-CC4D-B627-9ED12F6A5F8E}" type="sibTrans" cxnId="{ACBE8C8F-1C5D-F744-9BEC-F8C607631B1D}">
      <dgm:prSet/>
      <dgm:spPr/>
      <dgm:t>
        <a:bodyPr/>
        <a:lstStyle/>
        <a:p>
          <a:endParaRPr lang="en-US"/>
        </a:p>
      </dgm:t>
    </dgm:pt>
    <dgm:pt modelId="{D3CCA452-EF04-6340-A586-FCD8FEB0069C}">
      <dgm:prSet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US" sz="2800" b="1" dirty="0"/>
            <a:t>4</a:t>
          </a:r>
        </a:p>
      </dgm:t>
    </dgm:pt>
    <dgm:pt modelId="{58A3FABD-30FD-C748-AF37-1031DBC1BAE9}" type="parTrans" cxnId="{6132E65E-C9C0-424D-8FA6-0DF02AEB446F}">
      <dgm:prSet/>
      <dgm:spPr/>
      <dgm:t>
        <a:bodyPr/>
        <a:lstStyle/>
        <a:p>
          <a:endParaRPr lang="en-US"/>
        </a:p>
      </dgm:t>
    </dgm:pt>
    <dgm:pt modelId="{BF42BA5D-8339-D44F-9392-2B78DDFC565C}" type="sibTrans" cxnId="{6132E65E-C9C0-424D-8FA6-0DF02AEB446F}">
      <dgm:prSet/>
      <dgm:spPr/>
      <dgm:t>
        <a:bodyPr/>
        <a:lstStyle/>
        <a:p>
          <a:endParaRPr lang="en-US"/>
        </a:p>
      </dgm:t>
    </dgm:pt>
    <dgm:pt modelId="{5B2503A5-503A-A647-B438-5CDBC99F3EEE}">
      <dgm:prSet/>
      <dgm:spPr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Change/Modify?</a:t>
          </a:r>
        </a:p>
      </dgm:t>
    </dgm:pt>
    <dgm:pt modelId="{E953798F-4DEB-C148-99D3-A3CF01352FD8}" type="parTrans" cxnId="{E7D3B2E2-7260-2D43-84AB-30DB421F2514}">
      <dgm:prSet/>
      <dgm:spPr/>
      <dgm:t>
        <a:bodyPr/>
        <a:lstStyle/>
        <a:p>
          <a:endParaRPr lang="en-US"/>
        </a:p>
      </dgm:t>
    </dgm:pt>
    <dgm:pt modelId="{4872307D-91E3-D943-9CD0-B483D13E999C}" type="sibTrans" cxnId="{E7D3B2E2-7260-2D43-84AB-30DB421F2514}">
      <dgm:prSet/>
      <dgm:spPr/>
      <dgm:t>
        <a:bodyPr/>
        <a:lstStyle/>
        <a:p>
          <a:endParaRPr lang="en-US"/>
        </a:p>
      </dgm:t>
    </dgm:pt>
    <dgm:pt modelId="{C9D5908C-E87A-A148-9FCC-61EDBA93A046}">
      <dgm:prSet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800" b="1" dirty="0"/>
            <a:t>5</a:t>
          </a:r>
        </a:p>
      </dgm:t>
    </dgm:pt>
    <dgm:pt modelId="{E861DDE7-97EB-4245-AB63-EE1A34FF649D}" type="parTrans" cxnId="{DB2860D7-E359-8A4C-96BF-C9BBFE3F8D92}">
      <dgm:prSet/>
      <dgm:spPr/>
      <dgm:t>
        <a:bodyPr/>
        <a:lstStyle/>
        <a:p>
          <a:endParaRPr lang="en-US"/>
        </a:p>
      </dgm:t>
    </dgm:pt>
    <dgm:pt modelId="{F955EF31-DC52-0B43-9072-CC302283543B}" type="sibTrans" cxnId="{DB2860D7-E359-8A4C-96BF-C9BBFE3F8D92}">
      <dgm:prSet/>
      <dgm:spPr/>
      <dgm:t>
        <a:bodyPr/>
        <a:lstStyle/>
        <a:p>
          <a:endParaRPr lang="en-US"/>
        </a:p>
      </dgm:t>
    </dgm:pt>
    <dgm:pt modelId="{0E02D8E0-3D97-0741-A682-0A248E94F9AC}">
      <dgm:prSet/>
      <dgm:spPr>
        <a:ln>
          <a:solidFill>
            <a:srgbClr val="7030A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Long do I Treat?</a:t>
          </a:r>
        </a:p>
      </dgm:t>
    </dgm:pt>
    <dgm:pt modelId="{8A2EE830-BB60-7049-9EBA-3FF22F8F501C}" type="parTrans" cxnId="{AC032243-1A47-FB46-BC4E-C0DCE6428AD7}">
      <dgm:prSet/>
      <dgm:spPr/>
      <dgm:t>
        <a:bodyPr/>
        <a:lstStyle/>
        <a:p>
          <a:endParaRPr lang="en-US"/>
        </a:p>
      </dgm:t>
    </dgm:pt>
    <dgm:pt modelId="{0BE07FDE-E95B-564E-9629-855A24F342CD}" type="sibTrans" cxnId="{AC032243-1A47-FB46-BC4E-C0DCE6428AD7}">
      <dgm:prSet/>
      <dgm:spPr/>
      <dgm:t>
        <a:bodyPr/>
        <a:lstStyle/>
        <a:p>
          <a:endParaRPr lang="en-US"/>
        </a:p>
      </dgm:t>
    </dgm:pt>
    <dgm:pt modelId="{BEC18A89-2714-3044-99EF-4CBE491BCB10}" type="pres">
      <dgm:prSet presAssocID="{84BD7F77-AEA3-704D-A830-EE6DD403E3F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BF789E-5DA4-2B4C-9B51-EDE97593855D}" type="pres">
      <dgm:prSet presAssocID="{D4646992-E1A0-7340-86F9-4F68051B4D63}" presName="composite" presStyleCnt="0"/>
      <dgm:spPr/>
    </dgm:pt>
    <dgm:pt modelId="{4F41D6FF-FF26-A94D-8139-B16C4C7D338F}" type="pres">
      <dgm:prSet presAssocID="{D4646992-E1A0-7340-86F9-4F68051B4D6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805249-F4F8-A241-B7F6-828AAD9753A2}" type="pres">
      <dgm:prSet presAssocID="{D4646992-E1A0-7340-86F9-4F68051B4D63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D08CB8-AE8B-F242-9A82-AA8748A5D495}" type="pres">
      <dgm:prSet presAssocID="{994712F8-6E73-4244-8EF9-8E8B1F84AEC2}" presName="sp" presStyleCnt="0"/>
      <dgm:spPr/>
    </dgm:pt>
    <dgm:pt modelId="{6FF8FA90-B076-D54C-8DB7-311F7105A3D0}" type="pres">
      <dgm:prSet presAssocID="{5EDCBDF4-F759-DF42-99B3-42F12878C41D}" presName="composite" presStyleCnt="0"/>
      <dgm:spPr/>
    </dgm:pt>
    <dgm:pt modelId="{D80BFA07-8949-824C-978B-57AB8AD0F699}" type="pres">
      <dgm:prSet presAssocID="{5EDCBDF4-F759-DF42-99B3-42F12878C41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84906-5222-6341-9AA0-57A9DB6991DC}" type="pres">
      <dgm:prSet presAssocID="{5EDCBDF4-F759-DF42-99B3-42F12878C41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FC50E-DE19-3D48-8914-4D601F4AB493}" type="pres">
      <dgm:prSet presAssocID="{0B2A289E-F1AF-DD4D-9EDB-ACB080E15E19}" presName="sp" presStyleCnt="0"/>
      <dgm:spPr/>
    </dgm:pt>
    <dgm:pt modelId="{C40685E8-D51B-7548-BEFD-B32B3AA85C1D}" type="pres">
      <dgm:prSet presAssocID="{45AF06B5-4794-C641-99EF-C128CD643353}" presName="composite" presStyleCnt="0"/>
      <dgm:spPr/>
    </dgm:pt>
    <dgm:pt modelId="{7EF95FC2-47C8-ED4A-BDF8-59261A20121F}" type="pres">
      <dgm:prSet presAssocID="{45AF06B5-4794-C641-99EF-C128CD64335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ACD43-A382-4D48-8DE3-AEDBBD326331}" type="pres">
      <dgm:prSet presAssocID="{45AF06B5-4794-C641-99EF-C128CD64335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F5D91-11DB-6E46-ADBB-65BA11DD230E}" type="pres">
      <dgm:prSet presAssocID="{F45817A8-2F44-9143-95AA-F9A5BB2EB614}" presName="sp" presStyleCnt="0"/>
      <dgm:spPr/>
    </dgm:pt>
    <dgm:pt modelId="{2B84BAD9-26B2-CF40-93CA-28D8D68AAF0E}" type="pres">
      <dgm:prSet presAssocID="{D3CCA452-EF04-6340-A586-FCD8FEB0069C}" presName="composite" presStyleCnt="0"/>
      <dgm:spPr/>
    </dgm:pt>
    <dgm:pt modelId="{7BFA5116-9974-8146-9428-125935F4C716}" type="pres">
      <dgm:prSet presAssocID="{D3CCA452-EF04-6340-A586-FCD8FEB0069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6B1E9-69FA-1744-A719-3BF66B82D345}" type="pres">
      <dgm:prSet presAssocID="{D3CCA452-EF04-6340-A586-FCD8FEB0069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A8793-6BDE-214F-8799-8541756948A1}" type="pres">
      <dgm:prSet presAssocID="{BF42BA5D-8339-D44F-9392-2B78DDFC565C}" presName="sp" presStyleCnt="0"/>
      <dgm:spPr/>
    </dgm:pt>
    <dgm:pt modelId="{C84F83F4-6185-9C41-B27A-827DC57E5DA3}" type="pres">
      <dgm:prSet presAssocID="{C9D5908C-E87A-A148-9FCC-61EDBA93A046}" presName="composite" presStyleCnt="0"/>
      <dgm:spPr/>
    </dgm:pt>
    <dgm:pt modelId="{AECEDAC1-6E90-E444-888B-40A8690F5042}" type="pres">
      <dgm:prSet presAssocID="{C9D5908C-E87A-A148-9FCC-61EDBA93A04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B26BB-D495-CF4C-8070-34A341BB7FCA}" type="pres">
      <dgm:prSet presAssocID="{C9D5908C-E87A-A148-9FCC-61EDBA93A04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F4523A-3712-DD4C-9C97-C6F1CBCD8B70}" srcId="{5EDCBDF4-F759-DF42-99B3-42F12878C41D}" destId="{D90E6C48-B75E-CB48-8DBE-89335FA3F49E}" srcOrd="0" destOrd="0" parTransId="{B628E658-272B-D94C-A0A1-AC1962887675}" sibTransId="{D8B0FF31-E421-FA4D-B83C-7BF3A8F74A13}"/>
    <dgm:cxn modelId="{F6F51A5E-99DE-D943-AB29-EDA1E216F72F}" srcId="{84BD7F77-AEA3-704D-A830-EE6DD403E3F7}" destId="{45AF06B5-4794-C641-99EF-C128CD643353}" srcOrd="2" destOrd="0" parTransId="{AAD59ECF-1BF4-A24F-A487-B918D189BE37}" sibTransId="{F45817A8-2F44-9143-95AA-F9A5BB2EB614}"/>
    <dgm:cxn modelId="{3A89040B-DAA7-6043-8E9C-F8183CF1BB27}" type="presOf" srcId="{5EDCBDF4-F759-DF42-99B3-42F12878C41D}" destId="{D80BFA07-8949-824C-978B-57AB8AD0F699}" srcOrd="0" destOrd="0" presId="urn:microsoft.com/office/officeart/2005/8/layout/chevron2"/>
    <dgm:cxn modelId="{6F78C549-B63B-DE46-9A2D-DDAD7510FCE5}" type="presOf" srcId="{D2835E1C-0BFF-CC4C-8BD7-43CBDFF98236}" destId="{18EACD43-A382-4D48-8DE3-AEDBBD326331}" srcOrd="0" destOrd="0" presId="urn:microsoft.com/office/officeart/2005/8/layout/chevron2"/>
    <dgm:cxn modelId="{6132E65E-C9C0-424D-8FA6-0DF02AEB446F}" srcId="{84BD7F77-AEA3-704D-A830-EE6DD403E3F7}" destId="{D3CCA452-EF04-6340-A586-FCD8FEB0069C}" srcOrd="3" destOrd="0" parTransId="{58A3FABD-30FD-C748-AF37-1031DBC1BAE9}" sibTransId="{BF42BA5D-8339-D44F-9392-2B78DDFC565C}"/>
    <dgm:cxn modelId="{13F9795B-D101-D44D-9B9B-D935DB513529}" type="presOf" srcId="{B112996B-F47E-244C-8D3A-5CC24223BD7D}" destId="{58805249-F4F8-A241-B7F6-828AAD9753A2}" srcOrd="0" destOrd="0" presId="urn:microsoft.com/office/officeart/2005/8/layout/chevron2"/>
    <dgm:cxn modelId="{68507619-0C49-2449-A297-2AC3434C1F22}" type="presOf" srcId="{D90E6C48-B75E-CB48-8DBE-89335FA3F49E}" destId="{7F484906-5222-6341-9AA0-57A9DB6991DC}" srcOrd="0" destOrd="0" presId="urn:microsoft.com/office/officeart/2005/8/layout/chevron2"/>
    <dgm:cxn modelId="{AC032243-1A47-FB46-BC4E-C0DCE6428AD7}" srcId="{C9D5908C-E87A-A148-9FCC-61EDBA93A046}" destId="{0E02D8E0-3D97-0741-A682-0A248E94F9AC}" srcOrd="0" destOrd="0" parTransId="{8A2EE830-BB60-7049-9EBA-3FF22F8F501C}" sibTransId="{0BE07FDE-E95B-564E-9629-855A24F342CD}"/>
    <dgm:cxn modelId="{CF54C632-01A7-9C4D-83CB-144020B4FF52}" srcId="{D4646992-E1A0-7340-86F9-4F68051B4D63}" destId="{B112996B-F47E-244C-8D3A-5CC24223BD7D}" srcOrd="0" destOrd="0" parTransId="{F24F60EA-7B39-5946-ACD1-605AC458504A}" sibTransId="{5C0A1B0C-7F79-4D40-8BFA-20F7CE2DE32F}"/>
    <dgm:cxn modelId="{E5E442F7-0676-7442-AAD2-8DB8180B3BBA}" type="presOf" srcId="{45AF06B5-4794-C641-99EF-C128CD643353}" destId="{7EF95FC2-47C8-ED4A-BDF8-59261A20121F}" srcOrd="0" destOrd="0" presId="urn:microsoft.com/office/officeart/2005/8/layout/chevron2"/>
    <dgm:cxn modelId="{D75BA618-4040-D149-A060-CA2142D1D93C}" type="presOf" srcId="{84BD7F77-AEA3-704D-A830-EE6DD403E3F7}" destId="{BEC18A89-2714-3044-99EF-4CBE491BCB10}" srcOrd="0" destOrd="0" presId="urn:microsoft.com/office/officeart/2005/8/layout/chevron2"/>
    <dgm:cxn modelId="{6497ADAA-5568-0047-A473-597980811719}" type="presOf" srcId="{0E02D8E0-3D97-0741-A682-0A248E94F9AC}" destId="{879B26BB-D495-CF4C-8070-34A341BB7FCA}" srcOrd="0" destOrd="0" presId="urn:microsoft.com/office/officeart/2005/8/layout/chevron2"/>
    <dgm:cxn modelId="{ABE6F488-A611-E44B-A01D-62C458B2F098}" type="presOf" srcId="{D4646992-E1A0-7340-86F9-4F68051B4D63}" destId="{4F41D6FF-FF26-A94D-8139-B16C4C7D338F}" srcOrd="0" destOrd="0" presId="urn:microsoft.com/office/officeart/2005/8/layout/chevron2"/>
    <dgm:cxn modelId="{ACBE8C8F-1C5D-F744-9BEC-F8C607631B1D}" srcId="{45AF06B5-4794-C641-99EF-C128CD643353}" destId="{D2835E1C-0BFF-CC4C-8BD7-43CBDFF98236}" srcOrd="0" destOrd="0" parTransId="{B7862455-3ECA-8240-A22A-C61124C90736}" sibTransId="{E4B07712-3D32-CC4D-B627-9ED12F6A5F8E}"/>
    <dgm:cxn modelId="{DB2860D7-E359-8A4C-96BF-C9BBFE3F8D92}" srcId="{84BD7F77-AEA3-704D-A830-EE6DD403E3F7}" destId="{C9D5908C-E87A-A148-9FCC-61EDBA93A046}" srcOrd="4" destOrd="0" parTransId="{E861DDE7-97EB-4245-AB63-EE1A34FF649D}" sibTransId="{F955EF31-DC52-0B43-9072-CC302283543B}"/>
    <dgm:cxn modelId="{A3EAAA55-AB43-DA4E-BE04-12704D88641E}" type="presOf" srcId="{D3CCA452-EF04-6340-A586-FCD8FEB0069C}" destId="{7BFA5116-9974-8146-9428-125935F4C716}" srcOrd="0" destOrd="0" presId="urn:microsoft.com/office/officeart/2005/8/layout/chevron2"/>
    <dgm:cxn modelId="{D76E6A61-F6BB-DA44-9D94-DE44C671BE72}" srcId="{84BD7F77-AEA3-704D-A830-EE6DD403E3F7}" destId="{D4646992-E1A0-7340-86F9-4F68051B4D63}" srcOrd="0" destOrd="0" parTransId="{84AD6BF9-EE75-0046-8E4C-1712D9836ADC}" sibTransId="{994712F8-6E73-4244-8EF9-8E8B1F84AEC2}"/>
    <dgm:cxn modelId="{984492B9-F5CD-A845-8EC2-ACE6A9A19BEB}" type="presOf" srcId="{5B2503A5-503A-A647-B438-5CDBC99F3EEE}" destId="{C406B1E9-69FA-1744-A719-3BF66B82D345}" srcOrd="0" destOrd="0" presId="urn:microsoft.com/office/officeart/2005/8/layout/chevron2"/>
    <dgm:cxn modelId="{E7D3B2E2-7260-2D43-84AB-30DB421F2514}" srcId="{D3CCA452-EF04-6340-A586-FCD8FEB0069C}" destId="{5B2503A5-503A-A647-B438-5CDBC99F3EEE}" srcOrd="0" destOrd="0" parTransId="{E953798F-4DEB-C148-99D3-A3CF01352FD8}" sibTransId="{4872307D-91E3-D943-9CD0-B483D13E999C}"/>
    <dgm:cxn modelId="{3985450A-658B-574A-83EF-13822D44960F}" type="presOf" srcId="{C9D5908C-E87A-A148-9FCC-61EDBA93A046}" destId="{AECEDAC1-6E90-E444-888B-40A8690F5042}" srcOrd="0" destOrd="0" presId="urn:microsoft.com/office/officeart/2005/8/layout/chevron2"/>
    <dgm:cxn modelId="{AD7E6F1A-5098-924B-A07B-031F7EE8737C}" srcId="{84BD7F77-AEA3-704D-A830-EE6DD403E3F7}" destId="{5EDCBDF4-F759-DF42-99B3-42F12878C41D}" srcOrd="1" destOrd="0" parTransId="{300E26A2-0D71-2F41-87A9-F1816BF79128}" sibTransId="{0B2A289E-F1AF-DD4D-9EDB-ACB080E15E19}"/>
    <dgm:cxn modelId="{E23B627D-AF32-8E40-B64B-7DE724FA0B93}" type="presParOf" srcId="{BEC18A89-2714-3044-99EF-4CBE491BCB10}" destId="{36BF789E-5DA4-2B4C-9B51-EDE97593855D}" srcOrd="0" destOrd="0" presId="urn:microsoft.com/office/officeart/2005/8/layout/chevron2"/>
    <dgm:cxn modelId="{BF01FF4F-F936-E147-AAF9-D149D073BDF9}" type="presParOf" srcId="{36BF789E-5DA4-2B4C-9B51-EDE97593855D}" destId="{4F41D6FF-FF26-A94D-8139-B16C4C7D338F}" srcOrd="0" destOrd="0" presId="urn:microsoft.com/office/officeart/2005/8/layout/chevron2"/>
    <dgm:cxn modelId="{B9974434-8B31-1C4A-91DA-78B9E15D6FEE}" type="presParOf" srcId="{36BF789E-5DA4-2B4C-9B51-EDE97593855D}" destId="{58805249-F4F8-A241-B7F6-828AAD9753A2}" srcOrd="1" destOrd="0" presId="urn:microsoft.com/office/officeart/2005/8/layout/chevron2"/>
    <dgm:cxn modelId="{0B6CA7F6-1306-CC45-9F0F-9E009A14E88B}" type="presParOf" srcId="{BEC18A89-2714-3044-99EF-4CBE491BCB10}" destId="{68D08CB8-AE8B-F242-9A82-AA8748A5D495}" srcOrd="1" destOrd="0" presId="urn:microsoft.com/office/officeart/2005/8/layout/chevron2"/>
    <dgm:cxn modelId="{DA6BBCE2-DC5C-3343-B9FC-16B1606A9BF9}" type="presParOf" srcId="{BEC18A89-2714-3044-99EF-4CBE491BCB10}" destId="{6FF8FA90-B076-D54C-8DB7-311F7105A3D0}" srcOrd="2" destOrd="0" presId="urn:microsoft.com/office/officeart/2005/8/layout/chevron2"/>
    <dgm:cxn modelId="{817653B1-6FD6-0C47-8BCF-1C68EB1D78B8}" type="presParOf" srcId="{6FF8FA90-B076-D54C-8DB7-311F7105A3D0}" destId="{D80BFA07-8949-824C-978B-57AB8AD0F699}" srcOrd="0" destOrd="0" presId="urn:microsoft.com/office/officeart/2005/8/layout/chevron2"/>
    <dgm:cxn modelId="{46AFD2C1-1A6D-C447-9B4D-397C93356483}" type="presParOf" srcId="{6FF8FA90-B076-D54C-8DB7-311F7105A3D0}" destId="{7F484906-5222-6341-9AA0-57A9DB6991DC}" srcOrd="1" destOrd="0" presId="urn:microsoft.com/office/officeart/2005/8/layout/chevron2"/>
    <dgm:cxn modelId="{B01F75DB-F689-2344-BC96-047D464102E9}" type="presParOf" srcId="{BEC18A89-2714-3044-99EF-4CBE491BCB10}" destId="{542FC50E-DE19-3D48-8914-4D601F4AB493}" srcOrd="3" destOrd="0" presId="urn:microsoft.com/office/officeart/2005/8/layout/chevron2"/>
    <dgm:cxn modelId="{38EA0012-F91A-514C-AC9D-34CC5160828B}" type="presParOf" srcId="{BEC18A89-2714-3044-99EF-4CBE491BCB10}" destId="{C40685E8-D51B-7548-BEFD-B32B3AA85C1D}" srcOrd="4" destOrd="0" presId="urn:microsoft.com/office/officeart/2005/8/layout/chevron2"/>
    <dgm:cxn modelId="{95D4CA61-7B5A-AA4D-8CA2-195C09A678FA}" type="presParOf" srcId="{C40685E8-D51B-7548-BEFD-B32B3AA85C1D}" destId="{7EF95FC2-47C8-ED4A-BDF8-59261A20121F}" srcOrd="0" destOrd="0" presId="urn:microsoft.com/office/officeart/2005/8/layout/chevron2"/>
    <dgm:cxn modelId="{886A6980-38D0-B342-9B39-6D6981AFC751}" type="presParOf" srcId="{C40685E8-D51B-7548-BEFD-B32B3AA85C1D}" destId="{18EACD43-A382-4D48-8DE3-AEDBBD326331}" srcOrd="1" destOrd="0" presId="urn:microsoft.com/office/officeart/2005/8/layout/chevron2"/>
    <dgm:cxn modelId="{5D9F77DB-CAE9-CE42-8A88-FAE0E91A9F53}" type="presParOf" srcId="{BEC18A89-2714-3044-99EF-4CBE491BCB10}" destId="{0C5F5D91-11DB-6E46-ADBB-65BA11DD230E}" srcOrd="5" destOrd="0" presId="urn:microsoft.com/office/officeart/2005/8/layout/chevron2"/>
    <dgm:cxn modelId="{F7B65F0F-B259-284C-AA38-0F7EF2D29FB6}" type="presParOf" srcId="{BEC18A89-2714-3044-99EF-4CBE491BCB10}" destId="{2B84BAD9-26B2-CF40-93CA-28D8D68AAF0E}" srcOrd="6" destOrd="0" presId="urn:microsoft.com/office/officeart/2005/8/layout/chevron2"/>
    <dgm:cxn modelId="{BDC7D630-9DB8-4445-A03F-24B412B2A127}" type="presParOf" srcId="{2B84BAD9-26B2-CF40-93CA-28D8D68AAF0E}" destId="{7BFA5116-9974-8146-9428-125935F4C716}" srcOrd="0" destOrd="0" presId="urn:microsoft.com/office/officeart/2005/8/layout/chevron2"/>
    <dgm:cxn modelId="{5EA88393-5F48-8040-8375-B6DB94B062E5}" type="presParOf" srcId="{2B84BAD9-26B2-CF40-93CA-28D8D68AAF0E}" destId="{C406B1E9-69FA-1744-A719-3BF66B82D345}" srcOrd="1" destOrd="0" presId="urn:microsoft.com/office/officeart/2005/8/layout/chevron2"/>
    <dgm:cxn modelId="{94D2859F-5FAF-3C44-9A7A-ABDD71D9C60B}" type="presParOf" srcId="{BEC18A89-2714-3044-99EF-4CBE491BCB10}" destId="{47AA8793-6BDE-214F-8799-8541756948A1}" srcOrd="7" destOrd="0" presId="urn:microsoft.com/office/officeart/2005/8/layout/chevron2"/>
    <dgm:cxn modelId="{857355DA-6081-BB44-94D2-EF75C89086AC}" type="presParOf" srcId="{BEC18A89-2714-3044-99EF-4CBE491BCB10}" destId="{C84F83F4-6185-9C41-B27A-827DC57E5DA3}" srcOrd="8" destOrd="0" presId="urn:microsoft.com/office/officeart/2005/8/layout/chevron2"/>
    <dgm:cxn modelId="{5DF9EB3E-4688-0740-8812-0E7CBF364C6C}" type="presParOf" srcId="{C84F83F4-6185-9C41-B27A-827DC57E5DA3}" destId="{AECEDAC1-6E90-E444-888B-40A8690F5042}" srcOrd="0" destOrd="0" presId="urn:microsoft.com/office/officeart/2005/8/layout/chevron2"/>
    <dgm:cxn modelId="{530206A4-05F8-A847-9895-35022142FAEF}" type="presParOf" srcId="{C84F83F4-6185-9C41-B27A-827DC57E5DA3}" destId="{879B26BB-D495-CF4C-8070-34A341BB7FCA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BD7F77-AEA3-704D-A830-EE6DD403E3F7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646992-E1A0-7340-86F9-4F68051B4D63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800" b="1" dirty="0"/>
            <a:t>1</a:t>
          </a:r>
        </a:p>
      </dgm:t>
    </dgm:pt>
    <dgm:pt modelId="{84AD6BF9-EE75-0046-8E4C-1712D9836ADC}" type="parTrans" cxnId="{D76E6A61-F6BB-DA44-9D94-DE44C671BE72}">
      <dgm:prSet/>
      <dgm:spPr/>
      <dgm:t>
        <a:bodyPr/>
        <a:lstStyle/>
        <a:p>
          <a:endParaRPr lang="en-US"/>
        </a:p>
      </dgm:t>
    </dgm:pt>
    <dgm:pt modelId="{994712F8-6E73-4244-8EF9-8E8B1F84AEC2}" type="sibTrans" cxnId="{D76E6A61-F6BB-DA44-9D94-DE44C671BE72}">
      <dgm:prSet/>
      <dgm:spPr/>
      <dgm:t>
        <a:bodyPr/>
        <a:lstStyle/>
        <a:p>
          <a:endParaRPr lang="en-US"/>
        </a:p>
      </dgm:t>
    </dgm:pt>
    <dgm:pt modelId="{B112996B-F47E-244C-8D3A-5CC24223BD7D}">
      <dgm:prSet phldrT="[Text]"/>
      <dgm:spPr>
        <a:solidFill>
          <a:srgbClr val="FFB4C7">
            <a:alpha val="90000"/>
          </a:srgbClr>
        </a:solidFill>
        <a:ln>
          <a:solidFill>
            <a:srgbClr val="FF0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Test?</a:t>
          </a:r>
        </a:p>
      </dgm:t>
    </dgm:pt>
    <dgm:pt modelId="{F24F60EA-7B39-5946-ACD1-605AC458504A}" type="parTrans" cxnId="{CF54C632-01A7-9C4D-83CB-144020B4FF52}">
      <dgm:prSet/>
      <dgm:spPr/>
      <dgm:t>
        <a:bodyPr/>
        <a:lstStyle/>
        <a:p>
          <a:endParaRPr lang="en-US"/>
        </a:p>
      </dgm:t>
    </dgm:pt>
    <dgm:pt modelId="{5C0A1B0C-7F79-4D40-8BFA-20F7CE2DE32F}" type="sibTrans" cxnId="{CF54C632-01A7-9C4D-83CB-144020B4FF52}">
      <dgm:prSet/>
      <dgm:spPr/>
      <dgm:t>
        <a:bodyPr/>
        <a:lstStyle/>
        <a:p>
          <a:endParaRPr lang="en-US"/>
        </a:p>
      </dgm:t>
    </dgm:pt>
    <dgm:pt modelId="{5EDCBDF4-F759-DF42-99B3-42F12878C41D}">
      <dgm:prSet phldrT="[Text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en-US" sz="2800" b="1" dirty="0"/>
            <a:t>2</a:t>
          </a:r>
        </a:p>
      </dgm:t>
    </dgm:pt>
    <dgm:pt modelId="{300E26A2-0D71-2F41-87A9-F1816BF79128}" type="parTrans" cxnId="{AD7E6F1A-5098-924B-A07B-031F7EE8737C}">
      <dgm:prSet/>
      <dgm:spPr/>
      <dgm:t>
        <a:bodyPr/>
        <a:lstStyle/>
        <a:p>
          <a:endParaRPr lang="en-US"/>
        </a:p>
      </dgm:t>
    </dgm:pt>
    <dgm:pt modelId="{0B2A289E-F1AF-DD4D-9EDB-ACB080E15E19}" type="sibTrans" cxnId="{AD7E6F1A-5098-924B-A07B-031F7EE8737C}">
      <dgm:prSet/>
      <dgm:spPr/>
      <dgm:t>
        <a:bodyPr/>
        <a:lstStyle/>
        <a:p>
          <a:endParaRPr lang="en-US"/>
        </a:p>
      </dgm:t>
    </dgm:pt>
    <dgm:pt modelId="{D90E6C48-B75E-CB48-8DBE-89335FA3F49E}">
      <dgm:prSet phldrT="[Text]"/>
      <dgm:spPr>
        <a:ln>
          <a:solidFill>
            <a:srgbClr val="00B0F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Treat?</a:t>
          </a:r>
        </a:p>
      </dgm:t>
    </dgm:pt>
    <dgm:pt modelId="{B628E658-272B-D94C-A0A1-AC1962887675}" type="parTrans" cxnId="{B8F4523A-3712-DD4C-9C97-C6F1CBCD8B70}">
      <dgm:prSet/>
      <dgm:spPr/>
      <dgm:t>
        <a:bodyPr/>
        <a:lstStyle/>
        <a:p>
          <a:endParaRPr lang="en-US"/>
        </a:p>
      </dgm:t>
    </dgm:pt>
    <dgm:pt modelId="{D8B0FF31-E421-FA4D-B83C-7BF3A8F74A13}" type="sibTrans" cxnId="{B8F4523A-3712-DD4C-9C97-C6F1CBCD8B70}">
      <dgm:prSet/>
      <dgm:spPr/>
      <dgm:t>
        <a:bodyPr/>
        <a:lstStyle/>
        <a:p>
          <a:endParaRPr lang="en-US"/>
        </a:p>
      </dgm:t>
    </dgm:pt>
    <dgm:pt modelId="{45AF06B5-4794-C641-99EF-C128CD643353}">
      <dgm:prSet phldrT="[Text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800" b="1" dirty="0"/>
            <a:t>3</a:t>
          </a:r>
        </a:p>
      </dgm:t>
    </dgm:pt>
    <dgm:pt modelId="{AAD59ECF-1BF4-A24F-A487-B918D189BE37}" type="parTrans" cxnId="{F6F51A5E-99DE-D943-AB29-EDA1E216F72F}">
      <dgm:prSet/>
      <dgm:spPr/>
      <dgm:t>
        <a:bodyPr/>
        <a:lstStyle/>
        <a:p>
          <a:endParaRPr lang="en-US"/>
        </a:p>
      </dgm:t>
    </dgm:pt>
    <dgm:pt modelId="{F45817A8-2F44-9143-95AA-F9A5BB2EB614}" type="sibTrans" cxnId="{F6F51A5E-99DE-D943-AB29-EDA1E216F72F}">
      <dgm:prSet/>
      <dgm:spPr/>
      <dgm:t>
        <a:bodyPr/>
        <a:lstStyle/>
        <a:p>
          <a:endParaRPr lang="en-US"/>
        </a:p>
      </dgm:t>
    </dgm:pt>
    <dgm:pt modelId="{D2835E1C-0BFF-CC4C-8BD7-43CBDFF98236}">
      <dgm:prSet phldrT="[Text]"/>
      <dgm:spPr>
        <a:ln>
          <a:solidFill>
            <a:srgbClr val="FFC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do I Treat?</a:t>
          </a:r>
        </a:p>
      </dgm:t>
    </dgm:pt>
    <dgm:pt modelId="{B7862455-3ECA-8240-A22A-C61124C90736}" type="parTrans" cxnId="{ACBE8C8F-1C5D-F744-9BEC-F8C607631B1D}">
      <dgm:prSet/>
      <dgm:spPr/>
      <dgm:t>
        <a:bodyPr/>
        <a:lstStyle/>
        <a:p>
          <a:endParaRPr lang="en-US"/>
        </a:p>
      </dgm:t>
    </dgm:pt>
    <dgm:pt modelId="{E4B07712-3D32-CC4D-B627-9ED12F6A5F8E}" type="sibTrans" cxnId="{ACBE8C8F-1C5D-F744-9BEC-F8C607631B1D}">
      <dgm:prSet/>
      <dgm:spPr/>
      <dgm:t>
        <a:bodyPr/>
        <a:lstStyle/>
        <a:p>
          <a:endParaRPr lang="en-US"/>
        </a:p>
      </dgm:t>
    </dgm:pt>
    <dgm:pt modelId="{D3CCA452-EF04-6340-A586-FCD8FEB0069C}">
      <dgm:prSet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US" sz="2800" b="1" dirty="0"/>
            <a:t>4</a:t>
          </a:r>
        </a:p>
      </dgm:t>
    </dgm:pt>
    <dgm:pt modelId="{58A3FABD-30FD-C748-AF37-1031DBC1BAE9}" type="parTrans" cxnId="{6132E65E-C9C0-424D-8FA6-0DF02AEB446F}">
      <dgm:prSet/>
      <dgm:spPr/>
      <dgm:t>
        <a:bodyPr/>
        <a:lstStyle/>
        <a:p>
          <a:endParaRPr lang="en-US"/>
        </a:p>
      </dgm:t>
    </dgm:pt>
    <dgm:pt modelId="{BF42BA5D-8339-D44F-9392-2B78DDFC565C}" type="sibTrans" cxnId="{6132E65E-C9C0-424D-8FA6-0DF02AEB446F}">
      <dgm:prSet/>
      <dgm:spPr/>
      <dgm:t>
        <a:bodyPr/>
        <a:lstStyle/>
        <a:p>
          <a:endParaRPr lang="en-US"/>
        </a:p>
      </dgm:t>
    </dgm:pt>
    <dgm:pt modelId="{5B2503A5-503A-A647-B438-5CDBC99F3EEE}">
      <dgm:prSet/>
      <dgm:spPr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Change/Modify?</a:t>
          </a:r>
        </a:p>
      </dgm:t>
    </dgm:pt>
    <dgm:pt modelId="{E953798F-4DEB-C148-99D3-A3CF01352FD8}" type="parTrans" cxnId="{E7D3B2E2-7260-2D43-84AB-30DB421F2514}">
      <dgm:prSet/>
      <dgm:spPr/>
      <dgm:t>
        <a:bodyPr/>
        <a:lstStyle/>
        <a:p>
          <a:endParaRPr lang="en-US"/>
        </a:p>
      </dgm:t>
    </dgm:pt>
    <dgm:pt modelId="{4872307D-91E3-D943-9CD0-B483D13E999C}" type="sibTrans" cxnId="{E7D3B2E2-7260-2D43-84AB-30DB421F2514}">
      <dgm:prSet/>
      <dgm:spPr/>
      <dgm:t>
        <a:bodyPr/>
        <a:lstStyle/>
        <a:p>
          <a:endParaRPr lang="en-US"/>
        </a:p>
      </dgm:t>
    </dgm:pt>
    <dgm:pt modelId="{C9D5908C-E87A-A148-9FCC-61EDBA93A046}">
      <dgm:prSet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800" b="1" dirty="0"/>
            <a:t>5</a:t>
          </a:r>
        </a:p>
      </dgm:t>
    </dgm:pt>
    <dgm:pt modelId="{E861DDE7-97EB-4245-AB63-EE1A34FF649D}" type="parTrans" cxnId="{DB2860D7-E359-8A4C-96BF-C9BBFE3F8D92}">
      <dgm:prSet/>
      <dgm:spPr/>
      <dgm:t>
        <a:bodyPr/>
        <a:lstStyle/>
        <a:p>
          <a:endParaRPr lang="en-US"/>
        </a:p>
      </dgm:t>
    </dgm:pt>
    <dgm:pt modelId="{F955EF31-DC52-0B43-9072-CC302283543B}" type="sibTrans" cxnId="{DB2860D7-E359-8A4C-96BF-C9BBFE3F8D92}">
      <dgm:prSet/>
      <dgm:spPr/>
      <dgm:t>
        <a:bodyPr/>
        <a:lstStyle/>
        <a:p>
          <a:endParaRPr lang="en-US"/>
        </a:p>
      </dgm:t>
    </dgm:pt>
    <dgm:pt modelId="{0E02D8E0-3D97-0741-A682-0A248E94F9AC}">
      <dgm:prSet/>
      <dgm:spPr>
        <a:ln>
          <a:solidFill>
            <a:srgbClr val="7030A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Long do I Treat?</a:t>
          </a:r>
        </a:p>
      </dgm:t>
    </dgm:pt>
    <dgm:pt modelId="{8A2EE830-BB60-7049-9EBA-3FF22F8F501C}" type="parTrans" cxnId="{AC032243-1A47-FB46-BC4E-C0DCE6428AD7}">
      <dgm:prSet/>
      <dgm:spPr/>
      <dgm:t>
        <a:bodyPr/>
        <a:lstStyle/>
        <a:p>
          <a:endParaRPr lang="en-US"/>
        </a:p>
      </dgm:t>
    </dgm:pt>
    <dgm:pt modelId="{0BE07FDE-E95B-564E-9629-855A24F342CD}" type="sibTrans" cxnId="{AC032243-1A47-FB46-BC4E-C0DCE6428AD7}">
      <dgm:prSet/>
      <dgm:spPr/>
      <dgm:t>
        <a:bodyPr/>
        <a:lstStyle/>
        <a:p>
          <a:endParaRPr lang="en-US"/>
        </a:p>
      </dgm:t>
    </dgm:pt>
    <dgm:pt modelId="{BEC18A89-2714-3044-99EF-4CBE491BCB10}" type="pres">
      <dgm:prSet presAssocID="{84BD7F77-AEA3-704D-A830-EE6DD403E3F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BF789E-5DA4-2B4C-9B51-EDE97593855D}" type="pres">
      <dgm:prSet presAssocID="{D4646992-E1A0-7340-86F9-4F68051B4D63}" presName="composite" presStyleCnt="0"/>
      <dgm:spPr/>
    </dgm:pt>
    <dgm:pt modelId="{4F41D6FF-FF26-A94D-8139-B16C4C7D338F}" type="pres">
      <dgm:prSet presAssocID="{D4646992-E1A0-7340-86F9-4F68051B4D6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805249-F4F8-A241-B7F6-828AAD9753A2}" type="pres">
      <dgm:prSet presAssocID="{D4646992-E1A0-7340-86F9-4F68051B4D63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D08CB8-AE8B-F242-9A82-AA8748A5D495}" type="pres">
      <dgm:prSet presAssocID="{994712F8-6E73-4244-8EF9-8E8B1F84AEC2}" presName="sp" presStyleCnt="0"/>
      <dgm:spPr/>
    </dgm:pt>
    <dgm:pt modelId="{6FF8FA90-B076-D54C-8DB7-311F7105A3D0}" type="pres">
      <dgm:prSet presAssocID="{5EDCBDF4-F759-DF42-99B3-42F12878C41D}" presName="composite" presStyleCnt="0"/>
      <dgm:spPr/>
    </dgm:pt>
    <dgm:pt modelId="{D80BFA07-8949-824C-978B-57AB8AD0F699}" type="pres">
      <dgm:prSet presAssocID="{5EDCBDF4-F759-DF42-99B3-42F12878C41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84906-5222-6341-9AA0-57A9DB6991DC}" type="pres">
      <dgm:prSet presAssocID="{5EDCBDF4-F759-DF42-99B3-42F12878C41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FC50E-DE19-3D48-8914-4D601F4AB493}" type="pres">
      <dgm:prSet presAssocID="{0B2A289E-F1AF-DD4D-9EDB-ACB080E15E19}" presName="sp" presStyleCnt="0"/>
      <dgm:spPr/>
    </dgm:pt>
    <dgm:pt modelId="{C40685E8-D51B-7548-BEFD-B32B3AA85C1D}" type="pres">
      <dgm:prSet presAssocID="{45AF06B5-4794-C641-99EF-C128CD643353}" presName="composite" presStyleCnt="0"/>
      <dgm:spPr/>
    </dgm:pt>
    <dgm:pt modelId="{7EF95FC2-47C8-ED4A-BDF8-59261A20121F}" type="pres">
      <dgm:prSet presAssocID="{45AF06B5-4794-C641-99EF-C128CD64335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ACD43-A382-4D48-8DE3-AEDBBD326331}" type="pres">
      <dgm:prSet presAssocID="{45AF06B5-4794-C641-99EF-C128CD64335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F5D91-11DB-6E46-ADBB-65BA11DD230E}" type="pres">
      <dgm:prSet presAssocID="{F45817A8-2F44-9143-95AA-F9A5BB2EB614}" presName="sp" presStyleCnt="0"/>
      <dgm:spPr/>
    </dgm:pt>
    <dgm:pt modelId="{2B84BAD9-26B2-CF40-93CA-28D8D68AAF0E}" type="pres">
      <dgm:prSet presAssocID="{D3CCA452-EF04-6340-A586-FCD8FEB0069C}" presName="composite" presStyleCnt="0"/>
      <dgm:spPr/>
    </dgm:pt>
    <dgm:pt modelId="{7BFA5116-9974-8146-9428-125935F4C716}" type="pres">
      <dgm:prSet presAssocID="{D3CCA452-EF04-6340-A586-FCD8FEB0069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6B1E9-69FA-1744-A719-3BF66B82D345}" type="pres">
      <dgm:prSet presAssocID="{D3CCA452-EF04-6340-A586-FCD8FEB0069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A8793-6BDE-214F-8799-8541756948A1}" type="pres">
      <dgm:prSet presAssocID="{BF42BA5D-8339-D44F-9392-2B78DDFC565C}" presName="sp" presStyleCnt="0"/>
      <dgm:spPr/>
    </dgm:pt>
    <dgm:pt modelId="{C84F83F4-6185-9C41-B27A-827DC57E5DA3}" type="pres">
      <dgm:prSet presAssocID="{C9D5908C-E87A-A148-9FCC-61EDBA93A046}" presName="composite" presStyleCnt="0"/>
      <dgm:spPr/>
    </dgm:pt>
    <dgm:pt modelId="{AECEDAC1-6E90-E444-888B-40A8690F5042}" type="pres">
      <dgm:prSet presAssocID="{C9D5908C-E87A-A148-9FCC-61EDBA93A04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B26BB-D495-CF4C-8070-34A341BB7FCA}" type="pres">
      <dgm:prSet presAssocID="{C9D5908C-E87A-A148-9FCC-61EDBA93A04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F4523A-3712-DD4C-9C97-C6F1CBCD8B70}" srcId="{5EDCBDF4-F759-DF42-99B3-42F12878C41D}" destId="{D90E6C48-B75E-CB48-8DBE-89335FA3F49E}" srcOrd="0" destOrd="0" parTransId="{B628E658-272B-D94C-A0A1-AC1962887675}" sibTransId="{D8B0FF31-E421-FA4D-B83C-7BF3A8F74A13}"/>
    <dgm:cxn modelId="{F6F51A5E-99DE-D943-AB29-EDA1E216F72F}" srcId="{84BD7F77-AEA3-704D-A830-EE6DD403E3F7}" destId="{45AF06B5-4794-C641-99EF-C128CD643353}" srcOrd="2" destOrd="0" parTransId="{AAD59ECF-1BF4-A24F-A487-B918D189BE37}" sibTransId="{F45817A8-2F44-9143-95AA-F9A5BB2EB614}"/>
    <dgm:cxn modelId="{3A89040B-DAA7-6043-8E9C-F8183CF1BB27}" type="presOf" srcId="{5EDCBDF4-F759-DF42-99B3-42F12878C41D}" destId="{D80BFA07-8949-824C-978B-57AB8AD0F699}" srcOrd="0" destOrd="0" presId="urn:microsoft.com/office/officeart/2005/8/layout/chevron2"/>
    <dgm:cxn modelId="{6F78C549-B63B-DE46-9A2D-DDAD7510FCE5}" type="presOf" srcId="{D2835E1C-0BFF-CC4C-8BD7-43CBDFF98236}" destId="{18EACD43-A382-4D48-8DE3-AEDBBD326331}" srcOrd="0" destOrd="0" presId="urn:microsoft.com/office/officeart/2005/8/layout/chevron2"/>
    <dgm:cxn modelId="{6132E65E-C9C0-424D-8FA6-0DF02AEB446F}" srcId="{84BD7F77-AEA3-704D-A830-EE6DD403E3F7}" destId="{D3CCA452-EF04-6340-A586-FCD8FEB0069C}" srcOrd="3" destOrd="0" parTransId="{58A3FABD-30FD-C748-AF37-1031DBC1BAE9}" sibTransId="{BF42BA5D-8339-D44F-9392-2B78DDFC565C}"/>
    <dgm:cxn modelId="{13F9795B-D101-D44D-9B9B-D935DB513529}" type="presOf" srcId="{B112996B-F47E-244C-8D3A-5CC24223BD7D}" destId="{58805249-F4F8-A241-B7F6-828AAD9753A2}" srcOrd="0" destOrd="0" presId="urn:microsoft.com/office/officeart/2005/8/layout/chevron2"/>
    <dgm:cxn modelId="{68507619-0C49-2449-A297-2AC3434C1F22}" type="presOf" srcId="{D90E6C48-B75E-CB48-8DBE-89335FA3F49E}" destId="{7F484906-5222-6341-9AA0-57A9DB6991DC}" srcOrd="0" destOrd="0" presId="urn:microsoft.com/office/officeart/2005/8/layout/chevron2"/>
    <dgm:cxn modelId="{AC032243-1A47-FB46-BC4E-C0DCE6428AD7}" srcId="{C9D5908C-E87A-A148-9FCC-61EDBA93A046}" destId="{0E02D8E0-3D97-0741-A682-0A248E94F9AC}" srcOrd="0" destOrd="0" parTransId="{8A2EE830-BB60-7049-9EBA-3FF22F8F501C}" sibTransId="{0BE07FDE-E95B-564E-9629-855A24F342CD}"/>
    <dgm:cxn modelId="{CF54C632-01A7-9C4D-83CB-144020B4FF52}" srcId="{D4646992-E1A0-7340-86F9-4F68051B4D63}" destId="{B112996B-F47E-244C-8D3A-5CC24223BD7D}" srcOrd="0" destOrd="0" parTransId="{F24F60EA-7B39-5946-ACD1-605AC458504A}" sibTransId="{5C0A1B0C-7F79-4D40-8BFA-20F7CE2DE32F}"/>
    <dgm:cxn modelId="{E5E442F7-0676-7442-AAD2-8DB8180B3BBA}" type="presOf" srcId="{45AF06B5-4794-C641-99EF-C128CD643353}" destId="{7EF95FC2-47C8-ED4A-BDF8-59261A20121F}" srcOrd="0" destOrd="0" presId="urn:microsoft.com/office/officeart/2005/8/layout/chevron2"/>
    <dgm:cxn modelId="{D75BA618-4040-D149-A060-CA2142D1D93C}" type="presOf" srcId="{84BD7F77-AEA3-704D-A830-EE6DD403E3F7}" destId="{BEC18A89-2714-3044-99EF-4CBE491BCB10}" srcOrd="0" destOrd="0" presId="urn:microsoft.com/office/officeart/2005/8/layout/chevron2"/>
    <dgm:cxn modelId="{6497ADAA-5568-0047-A473-597980811719}" type="presOf" srcId="{0E02D8E0-3D97-0741-A682-0A248E94F9AC}" destId="{879B26BB-D495-CF4C-8070-34A341BB7FCA}" srcOrd="0" destOrd="0" presId="urn:microsoft.com/office/officeart/2005/8/layout/chevron2"/>
    <dgm:cxn modelId="{ABE6F488-A611-E44B-A01D-62C458B2F098}" type="presOf" srcId="{D4646992-E1A0-7340-86F9-4F68051B4D63}" destId="{4F41D6FF-FF26-A94D-8139-B16C4C7D338F}" srcOrd="0" destOrd="0" presId="urn:microsoft.com/office/officeart/2005/8/layout/chevron2"/>
    <dgm:cxn modelId="{ACBE8C8F-1C5D-F744-9BEC-F8C607631B1D}" srcId="{45AF06B5-4794-C641-99EF-C128CD643353}" destId="{D2835E1C-0BFF-CC4C-8BD7-43CBDFF98236}" srcOrd="0" destOrd="0" parTransId="{B7862455-3ECA-8240-A22A-C61124C90736}" sibTransId="{E4B07712-3D32-CC4D-B627-9ED12F6A5F8E}"/>
    <dgm:cxn modelId="{DB2860D7-E359-8A4C-96BF-C9BBFE3F8D92}" srcId="{84BD7F77-AEA3-704D-A830-EE6DD403E3F7}" destId="{C9D5908C-E87A-A148-9FCC-61EDBA93A046}" srcOrd="4" destOrd="0" parTransId="{E861DDE7-97EB-4245-AB63-EE1A34FF649D}" sibTransId="{F955EF31-DC52-0B43-9072-CC302283543B}"/>
    <dgm:cxn modelId="{A3EAAA55-AB43-DA4E-BE04-12704D88641E}" type="presOf" srcId="{D3CCA452-EF04-6340-A586-FCD8FEB0069C}" destId="{7BFA5116-9974-8146-9428-125935F4C716}" srcOrd="0" destOrd="0" presId="urn:microsoft.com/office/officeart/2005/8/layout/chevron2"/>
    <dgm:cxn modelId="{D76E6A61-F6BB-DA44-9D94-DE44C671BE72}" srcId="{84BD7F77-AEA3-704D-A830-EE6DD403E3F7}" destId="{D4646992-E1A0-7340-86F9-4F68051B4D63}" srcOrd="0" destOrd="0" parTransId="{84AD6BF9-EE75-0046-8E4C-1712D9836ADC}" sibTransId="{994712F8-6E73-4244-8EF9-8E8B1F84AEC2}"/>
    <dgm:cxn modelId="{984492B9-F5CD-A845-8EC2-ACE6A9A19BEB}" type="presOf" srcId="{5B2503A5-503A-A647-B438-5CDBC99F3EEE}" destId="{C406B1E9-69FA-1744-A719-3BF66B82D345}" srcOrd="0" destOrd="0" presId="urn:microsoft.com/office/officeart/2005/8/layout/chevron2"/>
    <dgm:cxn modelId="{E7D3B2E2-7260-2D43-84AB-30DB421F2514}" srcId="{D3CCA452-EF04-6340-A586-FCD8FEB0069C}" destId="{5B2503A5-503A-A647-B438-5CDBC99F3EEE}" srcOrd="0" destOrd="0" parTransId="{E953798F-4DEB-C148-99D3-A3CF01352FD8}" sibTransId="{4872307D-91E3-D943-9CD0-B483D13E999C}"/>
    <dgm:cxn modelId="{3985450A-658B-574A-83EF-13822D44960F}" type="presOf" srcId="{C9D5908C-E87A-A148-9FCC-61EDBA93A046}" destId="{AECEDAC1-6E90-E444-888B-40A8690F5042}" srcOrd="0" destOrd="0" presId="urn:microsoft.com/office/officeart/2005/8/layout/chevron2"/>
    <dgm:cxn modelId="{AD7E6F1A-5098-924B-A07B-031F7EE8737C}" srcId="{84BD7F77-AEA3-704D-A830-EE6DD403E3F7}" destId="{5EDCBDF4-F759-DF42-99B3-42F12878C41D}" srcOrd="1" destOrd="0" parTransId="{300E26A2-0D71-2F41-87A9-F1816BF79128}" sibTransId="{0B2A289E-F1AF-DD4D-9EDB-ACB080E15E19}"/>
    <dgm:cxn modelId="{E23B627D-AF32-8E40-B64B-7DE724FA0B93}" type="presParOf" srcId="{BEC18A89-2714-3044-99EF-4CBE491BCB10}" destId="{36BF789E-5DA4-2B4C-9B51-EDE97593855D}" srcOrd="0" destOrd="0" presId="urn:microsoft.com/office/officeart/2005/8/layout/chevron2"/>
    <dgm:cxn modelId="{BF01FF4F-F936-E147-AAF9-D149D073BDF9}" type="presParOf" srcId="{36BF789E-5DA4-2B4C-9B51-EDE97593855D}" destId="{4F41D6FF-FF26-A94D-8139-B16C4C7D338F}" srcOrd="0" destOrd="0" presId="urn:microsoft.com/office/officeart/2005/8/layout/chevron2"/>
    <dgm:cxn modelId="{B9974434-8B31-1C4A-91DA-78B9E15D6FEE}" type="presParOf" srcId="{36BF789E-5DA4-2B4C-9B51-EDE97593855D}" destId="{58805249-F4F8-A241-B7F6-828AAD9753A2}" srcOrd="1" destOrd="0" presId="urn:microsoft.com/office/officeart/2005/8/layout/chevron2"/>
    <dgm:cxn modelId="{0B6CA7F6-1306-CC45-9F0F-9E009A14E88B}" type="presParOf" srcId="{BEC18A89-2714-3044-99EF-4CBE491BCB10}" destId="{68D08CB8-AE8B-F242-9A82-AA8748A5D495}" srcOrd="1" destOrd="0" presId="urn:microsoft.com/office/officeart/2005/8/layout/chevron2"/>
    <dgm:cxn modelId="{DA6BBCE2-DC5C-3343-B9FC-16B1606A9BF9}" type="presParOf" srcId="{BEC18A89-2714-3044-99EF-4CBE491BCB10}" destId="{6FF8FA90-B076-D54C-8DB7-311F7105A3D0}" srcOrd="2" destOrd="0" presId="urn:microsoft.com/office/officeart/2005/8/layout/chevron2"/>
    <dgm:cxn modelId="{817653B1-6FD6-0C47-8BCF-1C68EB1D78B8}" type="presParOf" srcId="{6FF8FA90-B076-D54C-8DB7-311F7105A3D0}" destId="{D80BFA07-8949-824C-978B-57AB8AD0F699}" srcOrd="0" destOrd="0" presId="urn:microsoft.com/office/officeart/2005/8/layout/chevron2"/>
    <dgm:cxn modelId="{46AFD2C1-1A6D-C447-9B4D-397C93356483}" type="presParOf" srcId="{6FF8FA90-B076-D54C-8DB7-311F7105A3D0}" destId="{7F484906-5222-6341-9AA0-57A9DB6991DC}" srcOrd="1" destOrd="0" presId="urn:microsoft.com/office/officeart/2005/8/layout/chevron2"/>
    <dgm:cxn modelId="{B01F75DB-F689-2344-BC96-047D464102E9}" type="presParOf" srcId="{BEC18A89-2714-3044-99EF-4CBE491BCB10}" destId="{542FC50E-DE19-3D48-8914-4D601F4AB493}" srcOrd="3" destOrd="0" presId="urn:microsoft.com/office/officeart/2005/8/layout/chevron2"/>
    <dgm:cxn modelId="{38EA0012-F91A-514C-AC9D-34CC5160828B}" type="presParOf" srcId="{BEC18A89-2714-3044-99EF-4CBE491BCB10}" destId="{C40685E8-D51B-7548-BEFD-B32B3AA85C1D}" srcOrd="4" destOrd="0" presId="urn:microsoft.com/office/officeart/2005/8/layout/chevron2"/>
    <dgm:cxn modelId="{95D4CA61-7B5A-AA4D-8CA2-195C09A678FA}" type="presParOf" srcId="{C40685E8-D51B-7548-BEFD-B32B3AA85C1D}" destId="{7EF95FC2-47C8-ED4A-BDF8-59261A20121F}" srcOrd="0" destOrd="0" presId="urn:microsoft.com/office/officeart/2005/8/layout/chevron2"/>
    <dgm:cxn modelId="{886A6980-38D0-B342-9B39-6D6981AFC751}" type="presParOf" srcId="{C40685E8-D51B-7548-BEFD-B32B3AA85C1D}" destId="{18EACD43-A382-4D48-8DE3-AEDBBD326331}" srcOrd="1" destOrd="0" presId="urn:microsoft.com/office/officeart/2005/8/layout/chevron2"/>
    <dgm:cxn modelId="{5D9F77DB-CAE9-CE42-8A88-FAE0E91A9F53}" type="presParOf" srcId="{BEC18A89-2714-3044-99EF-4CBE491BCB10}" destId="{0C5F5D91-11DB-6E46-ADBB-65BA11DD230E}" srcOrd="5" destOrd="0" presId="urn:microsoft.com/office/officeart/2005/8/layout/chevron2"/>
    <dgm:cxn modelId="{F7B65F0F-B259-284C-AA38-0F7EF2D29FB6}" type="presParOf" srcId="{BEC18A89-2714-3044-99EF-4CBE491BCB10}" destId="{2B84BAD9-26B2-CF40-93CA-28D8D68AAF0E}" srcOrd="6" destOrd="0" presId="urn:microsoft.com/office/officeart/2005/8/layout/chevron2"/>
    <dgm:cxn modelId="{BDC7D630-9DB8-4445-A03F-24B412B2A127}" type="presParOf" srcId="{2B84BAD9-26B2-CF40-93CA-28D8D68AAF0E}" destId="{7BFA5116-9974-8146-9428-125935F4C716}" srcOrd="0" destOrd="0" presId="urn:microsoft.com/office/officeart/2005/8/layout/chevron2"/>
    <dgm:cxn modelId="{5EA88393-5F48-8040-8375-B6DB94B062E5}" type="presParOf" srcId="{2B84BAD9-26B2-CF40-93CA-28D8D68AAF0E}" destId="{C406B1E9-69FA-1744-A719-3BF66B82D345}" srcOrd="1" destOrd="0" presId="urn:microsoft.com/office/officeart/2005/8/layout/chevron2"/>
    <dgm:cxn modelId="{94D2859F-5FAF-3C44-9A7A-ABDD71D9C60B}" type="presParOf" srcId="{BEC18A89-2714-3044-99EF-4CBE491BCB10}" destId="{47AA8793-6BDE-214F-8799-8541756948A1}" srcOrd="7" destOrd="0" presId="urn:microsoft.com/office/officeart/2005/8/layout/chevron2"/>
    <dgm:cxn modelId="{857355DA-6081-BB44-94D2-EF75C89086AC}" type="presParOf" srcId="{BEC18A89-2714-3044-99EF-4CBE491BCB10}" destId="{C84F83F4-6185-9C41-B27A-827DC57E5DA3}" srcOrd="8" destOrd="0" presId="urn:microsoft.com/office/officeart/2005/8/layout/chevron2"/>
    <dgm:cxn modelId="{5DF9EB3E-4688-0740-8812-0E7CBF364C6C}" type="presParOf" srcId="{C84F83F4-6185-9C41-B27A-827DC57E5DA3}" destId="{AECEDAC1-6E90-E444-888B-40A8690F5042}" srcOrd="0" destOrd="0" presId="urn:microsoft.com/office/officeart/2005/8/layout/chevron2"/>
    <dgm:cxn modelId="{530206A4-05F8-A847-9895-35022142FAEF}" type="presParOf" srcId="{C84F83F4-6185-9C41-B27A-827DC57E5DA3}" destId="{879B26BB-D495-CF4C-8070-34A341BB7FCA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BD7F77-AEA3-704D-A830-EE6DD403E3F7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646992-E1A0-7340-86F9-4F68051B4D63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800" b="1" dirty="0"/>
            <a:t>1</a:t>
          </a:r>
        </a:p>
      </dgm:t>
    </dgm:pt>
    <dgm:pt modelId="{84AD6BF9-EE75-0046-8E4C-1712D9836ADC}" type="parTrans" cxnId="{D76E6A61-F6BB-DA44-9D94-DE44C671BE72}">
      <dgm:prSet/>
      <dgm:spPr/>
      <dgm:t>
        <a:bodyPr/>
        <a:lstStyle/>
        <a:p>
          <a:endParaRPr lang="en-US"/>
        </a:p>
      </dgm:t>
    </dgm:pt>
    <dgm:pt modelId="{994712F8-6E73-4244-8EF9-8E8B1F84AEC2}" type="sibTrans" cxnId="{D76E6A61-F6BB-DA44-9D94-DE44C671BE72}">
      <dgm:prSet/>
      <dgm:spPr/>
      <dgm:t>
        <a:bodyPr/>
        <a:lstStyle/>
        <a:p>
          <a:endParaRPr lang="en-US"/>
        </a:p>
      </dgm:t>
    </dgm:pt>
    <dgm:pt modelId="{B112996B-F47E-244C-8D3A-5CC24223BD7D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Test?</a:t>
          </a:r>
        </a:p>
      </dgm:t>
    </dgm:pt>
    <dgm:pt modelId="{F24F60EA-7B39-5946-ACD1-605AC458504A}" type="parTrans" cxnId="{CF54C632-01A7-9C4D-83CB-144020B4FF52}">
      <dgm:prSet/>
      <dgm:spPr/>
      <dgm:t>
        <a:bodyPr/>
        <a:lstStyle/>
        <a:p>
          <a:endParaRPr lang="en-US"/>
        </a:p>
      </dgm:t>
    </dgm:pt>
    <dgm:pt modelId="{5C0A1B0C-7F79-4D40-8BFA-20F7CE2DE32F}" type="sibTrans" cxnId="{CF54C632-01A7-9C4D-83CB-144020B4FF52}">
      <dgm:prSet/>
      <dgm:spPr/>
      <dgm:t>
        <a:bodyPr/>
        <a:lstStyle/>
        <a:p>
          <a:endParaRPr lang="en-US"/>
        </a:p>
      </dgm:t>
    </dgm:pt>
    <dgm:pt modelId="{5EDCBDF4-F759-DF42-99B3-42F12878C41D}">
      <dgm:prSet phldrT="[Text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en-US" sz="2800" b="1" dirty="0"/>
            <a:t>2</a:t>
          </a:r>
        </a:p>
      </dgm:t>
    </dgm:pt>
    <dgm:pt modelId="{300E26A2-0D71-2F41-87A9-F1816BF79128}" type="parTrans" cxnId="{AD7E6F1A-5098-924B-A07B-031F7EE8737C}">
      <dgm:prSet/>
      <dgm:spPr/>
      <dgm:t>
        <a:bodyPr/>
        <a:lstStyle/>
        <a:p>
          <a:endParaRPr lang="en-US"/>
        </a:p>
      </dgm:t>
    </dgm:pt>
    <dgm:pt modelId="{0B2A289E-F1AF-DD4D-9EDB-ACB080E15E19}" type="sibTrans" cxnId="{AD7E6F1A-5098-924B-A07B-031F7EE8737C}">
      <dgm:prSet/>
      <dgm:spPr/>
      <dgm:t>
        <a:bodyPr/>
        <a:lstStyle/>
        <a:p>
          <a:endParaRPr lang="en-US"/>
        </a:p>
      </dgm:t>
    </dgm:pt>
    <dgm:pt modelId="{D90E6C48-B75E-CB48-8DBE-89335FA3F49E}">
      <dgm:prSet phldrT="[Text]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rgbClr val="00B0F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Treat?</a:t>
          </a:r>
        </a:p>
      </dgm:t>
    </dgm:pt>
    <dgm:pt modelId="{B628E658-272B-D94C-A0A1-AC1962887675}" type="parTrans" cxnId="{B8F4523A-3712-DD4C-9C97-C6F1CBCD8B70}">
      <dgm:prSet/>
      <dgm:spPr/>
      <dgm:t>
        <a:bodyPr/>
        <a:lstStyle/>
        <a:p>
          <a:endParaRPr lang="en-US"/>
        </a:p>
      </dgm:t>
    </dgm:pt>
    <dgm:pt modelId="{D8B0FF31-E421-FA4D-B83C-7BF3A8F74A13}" type="sibTrans" cxnId="{B8F4523A-3712-DD4C-9C97-C6F1CBCD8B70}">
      <dgm:prSet/>
      <dgm:spPr/>
      <dgm:t>
        <a:bodyPr/>
        <a:lstStyle/>
        <a:p>
          <a:endParaRPr lang="en-US"/>
        </a:p>
      </dgm:t>
    </dgm:pt>
    <dgm:pt modelId="{45AF06B5-4794-C641-99EF-C128CD643353}">
      <dgm:prSet phldrT="[Text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800" b="1" dirty="0"/>
            <a:t>3</a:t>
          </a:r>
        </a:p>
      </dgm:t>
    </dgm:pt>
    <dgm:pt modelId="{AAD59ECF-1BF4-A24F-A487-B918D189BE37}" type="parTrans" cxnId="{F6F51A5E-99DE-D943-AB29-EDA1E216F72F}">
      <dgm:prSet/>
      <dgm:spPr/>
      <dgm:t>
        <a:bodyPr/>
        <a:lstStyle/>
        <a:p>
          <a:endParaRPr lang="en-US"/>
        </a:p>
      </dgm:t>
    </dgm:pt>
    <dgm:pt modelId="{F45817A8-2F44-9143-95AA-F9A5BB2EB614}" type="sibTrans" cxnId="{F6F51A5E-99DE-D943-AB29-EDA1E216F72F}">
      <dgm:prSet/>
      <dgm:spPr/>
      <dgm:t>
        <a:bodyPr/>
        <a:lstStyle/>
        <a:p>
          <a:endParaRPr lang="en-US"/>
        </a:p>
      </dgm:t>
    </dgm:pt>
    <dgm:pt modelId="{D2835E1C-0BFF-CC4C-8BD7-43CBDFF98236}">
      <dgm:prSet phldrT="[Text]"/>
      <dgm:spPr>
        <a:ln>
          <a:solidFill>
            <a:srgbClr val="FFC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do I Treat?</a:t>
          </a:r>
        </a:p>
      </dgm:t>
    </dgm:pt>
    <dgm:pt modelId="{B7862455-3ECA-8240-A22A-C61124C90736}" type="parTrans" cxnId="{ACBE8C8F-1C5D-F744-9BEC-F8C607631B1D}">
      <dgm:prSet/>
      <dgm:spPr/>
      <dgm:t>
        <a:bodyPr/>
        <a:lstStyle/>
        <a:p>
          <a:endParaRPr lang="en-US"/>
        </a:p>
      </dgm:t>
    </dgm:pt>
    <dgm:pt modelId="{E4B07712-3D32-CC4D-B627-9ED12F6A5F8E}" type="sibTrans" cxnId="{ACBE8C8F-1C5D-F744-9BEC-F8C607631B1D}">
      <dgm:prSet/>
      <dgm:spPr/>
      <dgm:t>
        <a:bodyPr/>
        <a:lstStyle/>
        <a:p>
          <a:endParaRPr lang="en-US"/>
        </a:p>
      </dgm:t>
    </dgm:pt>
    <dgm:pt modelId="{D3CCA452-EF04-6340-A586-FCD8FEB0069C}">
      <dgm:prSet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US" sz="2800" b="1" dirty="0"/>
            <a:t>4</a:t>
          </a:r>
        </a:p>
      </dgm:t>
    </dgm:pt>
    <dgm:pt modelId="{58A3FABD-30FD-C748-AF37-1031DBC1BAE9}" type="parTrans" cxnId="{6132E65E-C9C0-424D-8FA6-0DF02AEB446F}">
      <dgm:prSet/>
      <dgm:spPr/>
      <dgm:t>
        <a:bodyPr/>
        <a:lstStyle/>
        <a:p>
          <a:endParaRPr lang="en-US"/>
        </a:p>
      </dgm:t>
    </dgm:pt>
    <dgm:pt modelId="{BF42BA5D-8339-D44F-9392-2B78DDFC565C}" type="sibTrans" cxnId="{6132E65E-C9C0-424D-8FA6-0DF02AEB446F}">
      <dgm:prSet/>
      <dgm:spPr/>
      <dgm:t>
        <a:bodyPr/>
        <a:lstStyle/>
        <a:p>
          <a:endParaRPr lang="en-US"/>
        </a:p>
      </dgm:t>
    </dgm:pt>
    <dgm:pt modelId="{5B2503A5-503A-A647-B438-5CDBC99F3EEE}">
      <dgm:prSet/>
      <dgm:spPr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Change/Modify?</a:t>
          </a:r>
        </a:p>
      </dgm:t>
    </dgm:pt>
    <dgm:pt modelId="{E953798F-4DEB-C148-99D3-A3CF01352FD8}" type="parTrans" cxnId="{E7D3B2E2-7260-2D43-84AB-30DB421F2514}">
      <dgm:prSet/>
      <dgm:spPr/>
      <dgm:t>
        <a:bodyPr/>
        <a:lstStyle/>
        <a:p>
          <a:endParaRPr lang="en-US"/>
        </a:p>
      </dgm:t>
    </dgm:pt>
    <dgm:pt modelId="{4872307D-91E3-D943-9CD0-B483D13E999C}" type="sibTrans" cxnId="{E7D3B2E2-7260-2D43-84AB-30DB421F2514}">
      <dgm:prSet/>
      <dgm:spPr/>
      <dgm:t>
        <a:bodyPr/>
        <a:lstStyle/>
        <a:p>
          <a:endParaRPr lang="en-US"/>
        </a:p>
      </dgm:t>
    </dgm:pt>
    <dgm:pt modelId="{C9D5908C-E87A-A148-9FCC-61EDBA93A046}">
      <dgm:prSet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800" b="1" dirty="0"/>
            <a:t>5</a:t>
          </a:r>
        </a:p>
      </dgm:t>
    </dgm:pt>
    <dgm:pt modelId="{E861DDE7-97EB-4245-AB63-EE1A34FF649D}" type="parTrans" cxnId="{DB2860D7-E359-8A4C-96BF-C9BBFE3F8D92}">
      <dgm:prSet/>
      <dgm:spPr/>
      <dgm:t>
        <a:bodyPr/>
        <a:lstStyle/>
        <a:p>
          <a:endParaRPr lang="en-US"/>
        </a:p>
      </dgm:t>
    </dgm:pt>
    <dgm:pt modelId="{F955EF31-DC52-0B43-9072-CC302283543B}" type="sibTrans" cxnId="{DB2860D7-E359-8A4C-96BF-C9BBFE3F8D92}">
      <dgm:prSet/>
      <dgm:spPr/>
      <dgm:t>
        <a:bodyPr/>
        <a:lstStyle/>
        <a:p>
          <a:endParaRPr lang="en-US"/>
        </a:p>
      </dgm:t>
    </dgm:pt>
    <dgm:pt modelId="{0E02D8E0-3D97-0741-A682-0A248E94F9AC}">
      <dgm:prSet/>
      <dgm:spPr>
        <a:ln>
          <a:solidFill>
            <a:srgbClr val="7030A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Long do I Treat?</a:t>
          </a:r>
        </a:p>
      </dgm:t>
    </dgm:pt>
    <dgm:pt modelId="{8A2EE830-BB60-7049-9EBA-3FF22F8F501C}" type="parTrans" cxnId="{AC032243-1A47-FB46-BC4E-C0DCE6428AD7}">
      <dgm:prSet/>
      <dgm:spPr/>
      <dgm:t>
        <a:bodyPr/>
        <a:lstStyle/>
        <a:p>
          <a:endParaRPr lang="en-US"/>
        </a:p>
      </dgm:t>
    </dgm:pt>
    <dgm:pt modelId="{0BE07FDE-E95B-564E-9629-855A24F342CD}" type="sibTrans" cxnId="{AC032243-1A47-FB46-BC4E-C0DCE6428AD7}">
      <dgm:prSet/>
      <dgm:spPr/>
      <dgm:t>
        <a:bodyPr/>
        <a:lstStyle/>
        <a:p>
          <a:endParaRPr lang="en-US"/>
        </a:p>
      </dgm:t>
    </dgm:pt>
    <dgm:pt modelId="{BEC18A89-2714-3044-99EF-4CBE491BCB10}" type="pres">
      <dgm:prSet presAssocID="{84BD7F77-AEA3-704D-A830-EE6DD403E3F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BF789E-5DA4-2B4C-9B51-EDE97593855D}" type="pres">
      <dgm:prSet presAssocID="{D4646992-E1A0-7340-86F9-4F68051B4D63}" presName="composite" presStyleCnt="0"/>
      <dgm:spPr/>
    </dgm:pt>
    <dgm:pt modelId="{4F41D6FF-FF26-A94D-8139-B16C4C7D338F}" type="pres">
      <dgm:prSet presAssocID="{D4646992-E1A0-7340-86F9-4F68051B4D6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805249-F4F8-A241-B7F6-828AAD9753A2}" type="pres">
      <dgm:prSet presAssocID="{D4646992-E1A0-7340-86F9-4F68051B4D63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D08CB8-AE8B-F242-9A82-AA8748A5D495}" type="pres">
      <dgm:prSet presAssocID="{994712F8-6E73-4244-8EF9-8E8B1F84AEC2}" presName="sp" presStyleCnt="0"/>
      <dgm:spPr/>
    </dgm:pt>
    <dgm:pt modelId="{6FF8FA90-B076-D54C-8DB7-311F7105A3D0}" type="pres">
      <dgm:prSet presAssocID="{5EDCBDF4-F759-DF42-99B3-42F12878C41D}" presName="composite" presStyleCnt="0"/>
      <dgm:spPr/>
    </dgm:pt>
    <dgm:pt modelId="{D80BFA07-8949-824C-978B-57AB8AD0F699}" type="pres">
      <dgm:prSet presAssocID="{5EDCBDF4-F759-DF42-99B3-42F12878C41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84906-5222-6341-9AA0-57A9DB6991DC}" type="pres">
      <dgm:prSet presAssocID="{5EDCBDF4-F759-DF42-99B3-42F12878C41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FC50E-DE19-3D48-8914-4D601F4AB493}" type="pres">
      <dgm:prSet presAssocID="{0B2A289E-F1AF-DD4D-9EDB-ACB080E15E19}" presName="sp" presStyleCnt="0"/>
      <dgm:spPr/>
    </dgm:pt>
    <dgm:pt modelId="{C40685E8-D51B-7548-BEFD-B32B3AA85C1D}" type="pres">
      <dgm:prSet presAssocID="{45AF06B5-4794-C641-99EF-C128CD643353}" presName="composite" presStyleCnt="0"/>
      <dgm:spPr/>
    </dgm:pt>
    <dgm:pt modelId="{7EF95FC2-47C8-ED4A-BDF8-59261A20121F}" type="pres">
      <dgm:prSet presAssocID="{45AF06B5-4794-C641-99EF-C128CD64335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ACD43-A382-4D48-8DE3-AEDBBD326331}" type="pres">
      <dgm:prSet presAssocID="{45AF06B5-4794-C641-99EF-C128CD64335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F5D91-11DB-6E46-ADBB-65BA11DD230E}" type="pres">
      <dgm:prSet presAssocID="{F45817A8-2F44-9143-95AA-F9A5BB2EB614}" presName="sp" presStyleCnt="0"/>
      <dgm:spPr/>
    </dgm:pt>
    <dgm:pt modelId="{2B84BAD9-26B2-CF40-93CA-28D8D68AAF0E}" type="pres">
      <dgm:prSet presAssocID="{D3CCA452-EF04-6340-A586-FCD8FEB0069C}" presName="composite" presStyleCnt="0"/>
      <dgm:spPr/>
    </dgm:pt>
    <dgm:pt modelId="{7BFA5116-9974-8146-9428-125935F4C716}" type="pres">
      <dgm:prSet presAssocID="{D3CCA452-EF04-6340-A586-FCD8FEB0069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6B1E9-69FA-1744-A719-3BF66B82D345}" type="pres">
      <dgm:prSet presAssocID="{D3CCA452-EF04-6340-A586-FCD8FEB0069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A8793-6BDE-214F-8799-8541756948A1}" type="pres">
      <dgm:prSet presAssocID="{BF42BA5D-8339-D44F-9392-2B78DDFC565C}" presName="sp" presStyleCnt="0"/>
      <dgm:spPr/>
    </dgm:pt>
    <dgm:pt modelId="{C84F83F4-6185-9C41-B27A-827DC57E5DA3}" type="pres">
      <dgm:prSet presAssocID="{C9D5908C-E87A-A148-9FCC-61EDBA93A046}" presName="composite" presStyleCnt="0"/>
      <dgm:spPr/>
    </dgm:pt>
    <dgm:pt modelId="{AECEDAC1-6E90-E444-888B-40A8690F5042}" type="pres">
      <dgm:prSet presAssocID="{C9D5908C-E87A-A148-9FCC-61EDBA93A04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B26BB-D495-CF4C-8070-34A341BB7FCA}" type="pres">
      <dgm:prSet presAssocID="{C9D5908C-E87A-A148-9FCC-61EDBA93A04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F4523A-3712-DD4C-9C97-C6F1CBCD8B70}" srcId="{5EDCBDF4-F759-DF42-99B3-42F12878C41D}" destId="{D90E6C48-B75E-CB48-8DBE-89335FA3F49E}" srcOrd="0" destOrd="0" parTransId="{B628E658-272B-D94C-A0A1-AC1962887675}" sibTransId="{D8B0FF31-E421-FA4D-B83C-7BF3A8F74A13}"/>
    <dgm:cxn modelId="{F6F51A5E-99DE-D943-AB29-EDA1E216F72F}" srcId="{84BD7F77-AEA3-704D-A830-EE6DD403E3F7}" destId="{45AF06B5-4794-C641-99EF-C128CD643353}" srcOrd="2" destOrd="0" parTransId="{AAD59ECF-1BF4-A24F-A487-B918D189BE37}" sibTransId="{F45817A8-2F44-9143-95AA-F9A5BB2EB614}"/>
    <dgm:cxn modelId="{3A89040B-DAA7-6043-8E9C-F8183CF1BB27}" type="presOf" srcId="{5EDCBDF4-F759-DF42-99B3-42F12878C41D}" destId="{D80BFA07-8949-824C-978B-57AB8AD0F699}" srcOrd="0" destOrd="0" presId="urn:microsoft.com/office/officeart/2005/8/layout/chevron2"/>
    <dgm:cxn modelId="{6F78C549-B63B-DE46-9A2D-DDAD7510FCE5}" type="presOf" srcId="{D2835E1C-0BFF-CC4C-8BD7-43CBDFF98236}" destId="{18EACD43-A382-4D48-8DE3-AEDBBD326331}" srcOrd="0" destOrd="0" presId="urn:microsoft.com/office/officeart/2005/8/layout/chevron2"/>
    <dgm:cxn modelId="{6132E65E-C9C0-424D-8FA6-0DF02AEB446F}" srcId="{84BD7F77-AEA3-704D-A830-EE6DD403E3F7}" destId="{D3CCA452-EF04-6340-A586-FCD8FEB0069C}" srcOrd="3" destOrd="0" parTransId="{58A3FABD-30FD-C748-AF37-1031DBC1BAE9}" sibTransId="{BF42BA5D-8339-D44F-9392-2B78DDFC565C}"/>
    <dgm:cxn modelId="{13F9795B-D101-D44D-9B9B-D935DB513529}" type="presOf" srcId="{B112996B-F47E-244C-8D3A-5CC24223BD7D}" destId="{58805249-F4F8-A241-B7F6-828AAD9753A2}" srcOrd="0" destOrd="0" presId="urn:microsoft.com/office/officeart/2005/8/layout/chevron2"/>
    <dgm:cxn modelId="{68507619-0C49-2449-A297-2AC3434C1F22}" type="presOf" srcId="{D90E6C48-B75E-CB48-8DBE-89335FA3F49E}" destId="{7F484906-5222-6341-9AA0-57A9DB6991DC}" srcOrd="0" destOrd="0" presId="urn:microsoft.com/office/officeart/2005/8/layout/chevron2"/>
    <dgm:cxn modelId="{AC032243-1A47-FB46-BC4E-C0DCE6428AD7}" srcId="{C9D5908C-E87A-A148-9FCC-61EDBA93A046}" destId="{0E02D8E0-3D97-0741-A682-0A248E94F9AC}" srcOrd="0" destOrd="0" parTransId="{8A2EE830-BB60-7049-9EBA-3FF22F8F501C}" sibTransId="{0BE07FDE-E95B-564E-9629-855A24F342CD}"/>
    <dgm:cxn modelId="{CF54C632-01A7-9C4D-83CB-144020B4FF52}" srcId="{D4646992-E1A0-7340-86F9-4F68051B4D63}" destId="{B112996B-F47E-244C-8D3A-5CC24223BD7D}" srcOrd="0" destOrd="0" parTransId="{F24F60EA-7B39-5946-ACD1-605AC458504A}" sibTransId="{5C0A1B0C-7F79-4D40-8BFA-20F7CE2DE32F}"/>
    <dgm:cxn modelId="{E5E442F7-0676-7442-AAD2-8DB8180B3BBA}" type="presOf" srcId="{45AF06B5-4794-C641-99EF-C128CD643353}" destId="{7EF95FC2-47C8-ED4A-BDF8-59261A20121F}" srcOrd="0" destOrd="0" presId="urn:microsoft.com/office/officeart/2005/8/layout/chevron2"/>
    <dgm:cxn modelId="{D75BA618-4040-D149-A060-CA2142D1D93C}" type="presOf" srcId="{84BD7F77-AEA3-704D-A830-EE6DD403E3F7}" destId="{BEC18A89-2714-3044-99EF-4CBE491BCB10}" srcOrd="0" destOrd="0" presId="urn:microsoft.com/office/officeart/2005/8/layout/chevron2"/>
    <dgm:cxn modelId="{6497ADAA-5568-0047-A473-597980811719}" type="presOf" srcId="{0E02D8E0-3D97-0741-A682-0A248E94F9AC}" destId="{879B26BB-D495-CF4C-8070-34A341BB7FCA}" srcOrd="0" destOrd="0" presId="urn:microsoft.com/office/officeart/2005/8/layout/chevron2"/>
    <dgm:cxn modelId="{ABE6F488-A611-E44B-A01D-62C458B2F098}" type="presOf" srcId="{D4646992-E1A0-7340-86F9-4F68051B4D63}" destId="{4F41D6FF-FF26-A94D-8139-B16C4C7D338F}" srcOrd="0" destOrd="0" presId="urn:microsoft.com/office/officeart/2005/8/layout/chevron2"/>
    <dgm:cxn modelId="{ACBE8C8F-1C5D-F744-9BEC-F8C607631B1D}" srcId="{45AF06B5-4794-C641-99EF-C128CD643353}" destId="{D2835E1C-0BFF-CC4C-8BD7-43CBDFF98236}" srcOrd="0" destOrd="0" parTransId="{B7862455-3ECA-8240-A22A-C61124C90736}" sibTransId="{E4B07712-3D32-CC4D-B627-9ED12F6A5F8E}"/>
    <dgm:cxn modelId="{DB2860D7-E359-8A4C-96BF-C9BBFE3F8D92}" srcId="{84BD7F77-AEA3-704D-A830-EE6DD403E3F7}" destId="{C9D5908C-E87A-A148-9FCC-61EDBA93A046}" srcOrd="4" destOrd="0" parTransId="{E861DDE7-97EB-4245-AB63-EE1A34FF649D}" sibTransId="{F955EF31-DC52-0B43-9072-CC302283543B}"/>
    <dgm:cxn modelId="{A3EAAA55-AB43-DA4E-BE04-12704D88641E}" type="presOf" srcId="{D3CCA452-EF04-6340-A586-FCD8FEB0069C}" destId="{7BFA5116-9974-8146-9428-125935F4C716}" srcOrd="0" destOrd="0" presId="urn:microsoft.com/office/officeart/2005/8/layout/chevron2"/>
    <dgm:cxn modelId="{D76E6A61-F6BB-DA44-9D94-DE44C671BE72}" srcId="{84BD7F77-AEA3-704D-A830-EE6DD403E3F7}" destId="{D4646992-E1A0-7340-86F9-4F68051B4D63}" srcOrd="0" destOrd="0" parTransId="{84AD6BF9-EE75-0046-8E4C-1712D9836ADC}" sibTransId="{994712F8-6E73-4244-8EF9-8E8B1F84AEC2}"/>
    <dgm:cxn modelId="{984492B9-F5CD-A845-8EC2-ACE6A9A19BEB}" type="presOf" srcId="{5B2503A5-503A-A647-B438-5CDBC99F3EEE}" destId="{C406B1E9-69FA-1744-A719-3BF66B82D345}" srcOrd="0" destOrd="0" presId="urn:microsoft.com/office/officeart/2005/8/layout/chevron2"/>
    <dgm:cxn modelId="{E7D3B2E2-7260-2D43-84AB-30DB421F2514}" srcId="{D3CCA452-EF04-6340-A586-FCD8FEB0069C}" destId="{5B2503A5-503A-A647-B438-5CDBC99F3EEE}" srcOrd="0" destOrd="0" parTransId="{E953798F-4DEB-C148-99D3-A3CF01352FD8}" sibTransId="{4872307D-91E3-D943-9CD0-B483D13E999C}"/>
    <dgm:cxn modelId="{3985450A-658B-574A-83EF-13822D44960F}" type="presOf" srcId="{C9D5908C-E87A-A148-9FCC-61EDBA93A046}" destId="{AECEDAC1-6E90-E444-888B-40A8690F5042}" srcOrd="0" destOrd="0" presId="urn:microsoft.com/office/officeart/2005/8/layout/chevron2"/>
    <dgm:cxn modelId="{AD7E6F1A-5098-924B-A07B-031F7EE8737C}" srcId="{84BD7F77-AEA3-704D-A830-EE6DD403E3F7}" destId="{5EDCBDF4-F759-DF42-99B3-42F12878C41D}" srcOrd="1" destOrd="0" parTransId="{300E26A2-0D71-2F41-87A9-F1816BF79128}" sibTransId="{0B2A289E-F1AF-DD4D-9EDB-ACB080E15E19}"/>
    <dgm:cxn modelId="{E23B627D-AF32-8E40-B64B-7DE724FA0B93}" type="presParOf" srcId="{BEC18A89-2714-3044-99EF-4CBE491BCB10}" destId="{36BF789E-5DA4-2B4C-9B51-EDE97593855D}" srcOrd="0" destOrd="0" presId="urn:microsoft.com/office/officeart/2005/8/layout/chevron2"/>
    <dgm:cxn modelId="{BF01FF4F-F936-E147-AAF9-D149D073BDF9}" type="presParOf" srcId="{36BF789E-5DA4-2B4C-9B51-EDE97593855D}" destId="{4F41D6FF-FF26-A94D-8139-B16C4C7D338F}" srcOrd="0" destOrd="0" presId="urn:microsoft.com/office/officeart/2005/8/layout/chevron2"/>
    <dgm:cxn modelId="{B9974434-8B31-1C4A-91DA-78B9E15D6FEE}" type="presParOf" srcId="{36BF789E-5DA4-2B4C-9B51-EDE97593855D}" destId="{58805249-F4F8-A241-B7F6-828AAD9753A2}" srcOrd="1" destOrd="0" presId="urn:microsoft.com/office/officeart/2005/8/layout/chevron2"/>
    <dgm:cxn modelId="{0B6CA7F6-1306-CC45-9F0F-9E009A14E88B}" type="presParOf" srcId="{BEC18A89-2714-3044-99EF-4CBE491BCB10}" destId="{68D08CB8-AE8B-F242-9A82-AA8748A5D495}" srcOrd="1" destOrd="0" presId="urn:microsoft.com/office/officeart/2005/8/layout/chevron2"/>
    <dgm:cxn modelId="{DA6BBCE2-DC5C-3343-B9FC-16B1606A9BF9}" type="presParOf" srcId="{BEC18A89-2714-3044-99EF-4CBE491BCB10}" destId="{6FF8FA90-B076-D54C-8DB7-311F7105A3D0}" srcOrd="2" destOrd="0" presId="urn:microsoft.com/office/officeart/2005/8/layout/chevron2"/>
    <dgm:cxn modelId="{817653B1-6FD6-0C47-8BCF-1C68EB1D78B8}" type="presParOf" srcId="{6FF8FA90-B076-D54C-8DB7-311F7105A3D0}" destId="{D80BFA07-8949-824C-978B-57AB8AD0F699}" srcOrd="0" destOrd="0" presId="urn:microsoft.com/office/officeart/2005/8/layout/chevron2"/>
    <dgm:cxn modelId="{46AFD2C1-1A6D-C447-9B4D-397C93356483}" type="presParOf" srcId="{6FF8FA90-B076-D54C-8DB7-311F7105A3D0}" destId="{7F484906-5222-6341-9AA0-57A9DB6991DC}" srcOrd="1" destOrd="0" presId="urn:microsoft.com/office/officeart/2005/8/layout/chevron2"/>
    <dgm:cxn modelId="{B01F75DB-F689-2344-BC96-047D464102E9}" type="presParOf" srcId="{BEC18A89-2714-3044-99EF-4CBE491BCB10}" destId="{542FC50E-DE19-3D48-8914-4D601F4AB493}" srcOrd="3" destOrd="0" presId="urn:microsoft.com/office/officeart/2005/8/layout/chevron2"/>
    <dgm:cxn modelId="{38EA0012-F91A-514C-AC9D-34CC5160828B}" type="presParOf" srcId="{BEC18A89-2714-3044-99EF-4CBE491BCB10}" destId="{C40685E8-D51B-7548-BEFD-B32B3AA85C1D}" srcOrd="4" destOrd="0" presId="urn:microsoft.com/office/officeart/2005/8/layout/chevron2"/>
    <dgm:cxn modelId="{95D4CA61-7B5A-AA4D-8CA2-195C09A678FA}" type="presParOf" srcId="{C40685E8-D51B-7548-BEFD-B32B3AA85C1D}" destId="{7EF95FC2-47C8-ED4A-BDF8-59261A20121F}" srcOrd="0" destOrd="0" presId="urn:microsoft.com/office/officeart/2005/8/layout/chevron2"/>
    <dgm:cxn modelId="{886A6980-38D0-B342-9B39-6D6981AFC751}" type="presParOf" srcId="{C40685E8-D51B-7548-BEFD-B32B3AA85C1D}" destId="{18EACD43-A382-4D48-8DE3-AEDBBD326331}" srcOrd="1" destOrd="0" presId="urn:microsoft.com/office/officeart/2005/8/layout/chevron2"/>
    <dgm:cxn modelId="{5D9F77DB-CAE9-CE42-8A88-FAE0E91A9F53}" type="presParOf" srcId="{BEC18A89-2714-3044-99EF-4CBE491BCB10}" destId="{0C5F5D91-11DB-6E46-ADBB-65BA11DD230E}" srcOrd="5" destOrd="0" presId="urn:microsoft.com/office/officeart/2005/8/layout/chevron2"/>
    <dgm:cxn modelId="{F7B65F0F-B259-284C-AA38-0F7EF2D29FB6}" type="presParOf" srcId="{BEC18A89-2714-3044-99EF-4CBE491BCB10}" destId="{2B84BAD9-26B2-CF40-93CA-28D8D68AAF0E}" srcOrd="6" destOrd="0" presId="urn:microsoft.com/office/officeart/2005/8/layout/chevron2"/>
    <dgm:cxn modelId="{BDC7D630-9DB8-4445-A03F-24B412B2A127}" type="presParOf" srcId="{2B84BAD9-26B2-CF40-93CA-28D8D68AAF0E}" destId="{7BFA5116-9974-8146-9428-125935F4C716}" srcOrd="0" destOrd="0" presId="urn:microsoft.com/office/officeart/2005/8/layout/chevron2"/>
    <dgm:cxn modelId="{5EA88393-5F48-8040-8375-B6DB94B062E5}" type="presParOf" srcId="{2B84BAD9-26B2-CF40-93CA-28D8D68AAF0E}" destId="{C406B1E9-69FA-1744-A719-3BF66B82D345}" srcOrd="1" destOrd="0" presId="urn:microsoft.com/office/officeart/2005/8/layout/chevron2"/>
    <dgm:cxn modelId="{94D2859F-5FAF-3C44-9A7A-ABDD71D9C60B}" type="presParOf" srcId="{BEC18A89-2714-3044-99EF-4CBE491BCB10}" destId="{47AA8793-6BDE-214F-8799-8541756948A1}" srcOrd="7" destOrd="0" presId="urn:microsoft.com/office/officeart/2005/8/layout/chevron2"/>
    <dgm:cxn modelId="{857355DA-6081-BB44-94D2-EF75C89086AC}" type="presParOf" srcId="{BEC18A89-2714-3044-99EF-4CBE491BCB10}" destId="{C84F83F4-6185-9C41-B27A-827DC57E5DA3}" srcOrd="8" destOrd="0" presId="urn:microsoft.com/office/officeart/2005/8/layout/chevron2"/>
    <dgm:cxn modelId="{5DF9EB3E-4688-0740-8812-0E7CBF364C6C}" type="presParOf" srcId="{C84F83F4-6185-9C41-B27A-827DC57E5DA3}" destId="{AECEDAC1-6E90-E444-888B-40A8690F5042}" srcOrd="0" destOrd="0" presId="urn:microsoft.com/office/officeart/2005/8/layout/chevron2"/>
    <dgm:cxn modelId="{530206A4-05F8-A847-9895-35022142FAEF}" type="presParOf" srcId="{C84F83F4-6185-9C41-B27A-827DC57E5DA3}" destId="{879B26BB-D495-CF4C-8070-34A341BB7FCA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41D6FF-FF26-A94D-8139-B16C4C7D338F}">
      <dsp:nvSpPr>
        <dsp:cNvPr id="0" name=""/>
        <dsp:cNvSpPr/>
      </dsp:nvSpPr>
      <dsp:spPr>
        <a:xfrm rot="5400000">
          <a:off x="-136044" y="139728"/>
          <a:ext cx="906964" cy="634875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1</a:t>
          </a:r>
        </a:p>
      </dsp:txBody>
      <dsp:txXfrm rot="-5400000">
        <a:off x="1" y="321122"/>
        <a:ext cx="634875" cy="272089"/>
      </dsp:txXfrm>
    </dsp:sp>
    <dsp:sp modelId="{58805249-F4F8-A241-B7F6-828AAD9753A2}">
      <dsp:nvSpPr>
        <dsp:cNvPr id="0" name=""/>
        <dsp:cNvSpPr/>
      </dsp:nvSpPr>
      <dsp:spPr>
        <a:xfrm rot="5400000">
          <a:off x="2756073" y="-2117514"/>
          <a:ext cx="58983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Test?</a:t>
          </a:r>
        </a:p>
      </dsp:txBody>
      <dsp:txXfrm rot="-5400000">
        <a:off x="634876" y="32476"/>
        <a:ext cx="4803439" cy="532251"/>
      </dsp:txXfrm>
    </dsp:sp>
    <dsp:sp modelId="{D80BFA07-8949-824C-978B-57AB8AD0F699}">
      <dsp:nvSpPr>
        <dsp:cNvPr id="0" name=""/>
        <dsp:cNvSpPr/>
      </dsp:nvSpPr>
      <dsp:spPr>
        <a:xfrm rot="5400000">
          <a:off x="-136044" y="927145"/>
          <a:ext cx="906964" cy="634875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2</a:t>
          </a:r>
        </a:p>
      </dsp:txBody>
      <dsp:txXfrm rot="-5400000">
        <a:off x="1" y="1108539"/>
        <a:ext cx="634875" cy="272089"/>
      </dsp:txXfrm>
    </dsp:sp>
    <dsp:sp modelId="{7F484906-5222-6341-9AA0-57A9DB6991DC}">
      <dsp:nvSpPr>
        <dsp:cNvPr id="0" name=""/>
        <dsp:cNvSpPr/>
      </dsp:nvSpPr>
      <dsp:spPr>
        <a:xfrm rot="5400000">
          <a:off x="2756228" y="-1330252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Treat?</a:t>
          </a:r>
        </a:p>
      </dsp:txBody>
      <dsp:txXfrm rot="-5400000">
        <a:off x="634876" y="819878"/>
        <a:ext cx="4803454" cy="531971"/>
      </dsp:txXfrm>
    </dsp:sp>
    <dsp:sp modelId="{7EF95FC2-47C8-ED4A-BDF8-59261A20121F}">
      <dsp:nvSpPr>
        <dsp:cNvPr id="0" name=""/>
        <dsp:cNvSpPr/>
      </dsp:nvSpPr>
      <dsp:spPr>
        <a:xfrm rot="5400000">
          <a:off x="-136044" y="1714562"/>
          <a:ext cx="906964" cy="63487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3</a:t>
          </a:r>
        </a:p>
      </dsp:txBody>
      <dsp:txXfrm rot="-5400000">
        <a:off x="1" y="1895956"/>
        <a:ext cx="634875" cy="272089"/>
      </dsp:txXfrm>
    </dsp:sp>
    <dsp:sp modelId="{18EACD43-A382-4D48-8DE3-AEDBBD326331}">
      <dsp:nvSpPr>
        <dsp:cNvPr id="0" name=""/>
        <dsp:cNvSpPr/>
      </dsp:nvSpPr>
      <dsp:spPr>
        <a:xfrm rot="5400000">
          <a:off x="2756228" y="-542835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How do I Treat?</a:t>
          </a:r>
        </a:p>
      </dsp:txBody>
      <dsp:txXfrm rot="-5400000">
        <a:off x="634876" y="1607295"/>
        <a:ext cx="4803454" cy="531971"/>
      </dsp:txXfrm>
    </dsp:sp>
    <dsp:sp modelId="{7BFA5116-9974-8146-9428-125935F4C716}">
      <dsp:nvSpPr>
        <dsp:cNvPr id="0" name=""/>
        <dsp:cNvSpPr/>
      </dsp:nvSpPr>
      <dsp:spPr>
        <a:xfrm rot="5400000">
          <a:off x="-136044" y="2501979"/>
          <a:ext cx="906964" cy="634875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4</a:t>
          </a:r>
        </a:p>
      </dsp:txBody>
      <dsp:txXfrm rot="-5400000">
        <a:off x="1" y="2683373"/>
        <a:ext cx="634875" cy="272089"/>
      </dsp:txXfrm>
    </dsp:sp>
    <dsp:sp modelId="{C406B1E9-69FA-1744-A719-3BF66B82D345}">
      <dsp:nvSpPr>
        <dsp:cNvPr id="0" name=""/>
        <dsp:cNvSpPr/>
      </dsp:nvSpPr>
      <dsp:spPr>
        <a:xfrm rot="5400000">
          <a:off x="2756228" y="244581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Change/Modify?</a:t>
          </a:r>
        </a:p>
      </dsp:txBody>
      <dsp:txXfrm rot="-5400000">
        <a:off x="634876" y="2394711"/>
        <a:ext cx="4803454" cy="531971"/>
      </dsp:txXfrm>
    </dsp:sp>
    <dsp:sp modelId="{AECEDAC1-6E90-E444-888B-40A8690F5042}">
      <dsp:nvSpPr>
        <dsp:cNvPr id="0" name=""/>
        <dsp:cNvSpPr/>
      </dsp:nvSpPr>
      <dsp:spPr>
        <a:xfrm rot="5400000">
          <a:off x="-136044" y="3289396"/>
          <a:ext cx="906964" cy="634875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5</a:t>
          </a:r>
        </a:p>
      </dsp:txBody>
      <dsp:txXfrm rot="-5400000">
        <a:off x="1" y="3470790"/>
        <a:ext cx="634875" cy="272089"/>
      </dsp:txXfrm>
    </dsp:sp>
    <dsp:sp modelId="{879B26BB-D495-CF4C-8070-34A341BB7FCA}">
      <dsp:nvSpPr>
        <dsp:cNvPr id="0" name=""/>
        <dsp:cNvSpPr/>
      </dsp:nvSpPr>
      <dsp:spPr>
        <a:xfrm rot="5400000">
          <a:off x="2756228" y="1031998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How Long do I Treat?</a:t>
          </a:r>
        </a:p>
      </dsp:txBody>
      <dsp:txXfrm rot="-5400000">
        <a:off x="634876" y="3182128"/>
        <a:ext cx="4803454" cy="5319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41D6FF-FF26-A94D-8139-B16C4C7D338F}">
      <dsp:nvSpPr>
        <dsp:cNvPr id="0" name=""/>
        <dsp:cNvSpPr/>
      </dsp:nvSpPr>
      <dsp:spPr>
        <a:xfrm rot="5400000">
          <a:off x="-136044" y="139728"/>
          <a:ext cx="906964" cy="634875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1</a:t>
          </a:r>
        </a:p>
      </dsp:txBody>
      <dsp:txXfrm rot="-5400000">
        <a:off x="1" y="321122"/>
        <a:ext cx="634875" cy="272089"/>
      </dsp:txXfrm>
    </dsp:sp>
    <dsp:sp modelId="{58805249-F4F8-A241-B7F6-828AAD9753A2}">
      <dsp:nvSpPr>
        <dsp:cNvPr id="0" name=""/>
        <dsp:cNvSpPr/>
      </dsp:nvSpPr>
      <dsp:spPr>
        <a:xfrm rot="5400000">
          <a:off x="2756073" y="-2117514"/>
          <a:ext cx="589837" cy="4832232"/>
        </a:xfrm>
        <a:prstGeom prst="round2SameRect">
          <a:avLst/>
        </a:prstGeom>
        <a:solidFill>
          <a:srgbClr val="FFB4C7">
            <a:alpha val="90000"/>
          </a:srgb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Test?</a:t>
          </a:r>
        </a:p>
      </dsp:txBody>
      <dsp:txXfrm rot="-5400000">
        <a:off x="634876" y="32476"/>
        <a:ext cx="4803439" cy="532251"/>
      </dsp:txXfrm>
    </dsp:sp>
    <dsp:sp modelId="{D80BFA07-8949-824C-978B-57AB8AD0F699}">
      <dsp:nvSpPr>
        <dsp:cNvPr id="0" name=""/>
        <dsp:cNvSpPr/>
      </dsp:nvSpPr>
      <dsp:spPr>
        <a:xfrm rot="5400000">
          <a:off x="-136044" y="927145"/>
          <a:ext cx="906964" cy="634875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2</a:t>
          </a:r>
        </a:p>
      </dsp:txBody>
      <dsp:txXfrm rot="-5400000">
        <a:off x="1" y="1108539"/>
        <a:ext cx="634875" cy="272089"/>
      </dsp:txXfrm>
    </dsp:sp>
    <dsp:sp modelId="{7F484906-5222-6341-9AA0-57A9DB6991DC}">
      <dsp:nvSpPr>
        <dsp:cNvPr id="0" name=""/>
        <dsp:cNvSpPr/>
      </dsp:nvSpPr>
      <dsp:spPr>
        <a:xfrm rot="5400000">
          <a:off x="2756228" y="-1330252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Treat?</a:t>
          </a:r>
        </a:p>
      </dsp:txBody>
      <dsp:txXfrm rot="-5400000">
        <a:off x="634876" y="819878"/>
        <a:ext cx="4803454" cy="531971"/>
      </dsp:txXfrm>
    </dsp:sp>
    <dsp:sp modelId="{7EF95FC2-47C8-ED4A-BDF8-59261A20121F}">
      <dsp:nvSpPr>
        <dsp:cNvPr id="0" name=""/>
        <dsp:cNvSpPr/>
      </dsp:nvSpPr>
      <dsp:spPr>
        <a:xfrm rot="5400000">
          <a:off x="-136044" y="1714562"/>
          <a:ext cx="906964" cy="63487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3</a:t>
          </a:r>
        </a:p>
      </dsp:txBody>
      <dsp:txXfrm rot="-5400000">
        <a:off x="1" y="1895956"/>
        <a:ext cx="634875" cy="272089"/>
      </dsp:txXfrm>
    </dsp:sp>
    <dsp:sp modelId="{18EACD43-A382-4D48-8DE3-AEDBBD326331}">
      <dsp:nvSpPr>
        <dsp:cNvPr id="0" name=""/>
        <dsp:cNvSpPr/>
      </dsp:nvSpPr>
      <dsp:spPr>
        <a:xfrm rot="5400000">
          <a:off x="2756228" y="-542835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How do I Treat?</a:t>
          </a:r>
        </a:p>
      </dsp:txBody>
      <dsp:txXfrm rot="-5400000">
        <a:off x="634876" y="1607295"/>
        <a:ext cx="4803454" cy="531971"/>
      </dsp:txXfrm>
    </dsp:sp>
    <dsp:sp modelId="{7BFA5116-9974-8146-9428-125935F4C716}">
      <dsp:nvSpPr>
        <dsp:cNvPr id="0" name=""/>
        <dsp:cNvSpPr/>
      </dsp:nvSpPr>
      <dsp:spPr>
        <a:xfrm rot="5400000">
          <a:off x="-136044" y="2501979"/>
          <a:ext cx="906964" cy="634875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4</a:t>
          </a:r>
        </a:p>
      </dsp:txBody>
      <dsp:txXfrm rot="-5400000">
        <a:off x="1" y="2683373"/>
        <a:ext cx="634875" cy="272089"/>
      </dsp:txXfrm>
    </dsp:sp>
    <dsp:sp modelId="{C406B1E9-69FA-1744-A719-3BF66B82D345}">
      <dsp:nvSpPr>
        <dsp:cNvPr id="0" name=""/>
        <dsp:cNvSpPr/>
      </dsp:nvSpPr>
      <dsp:spPr>
        <a:xfrm rot="5400000">
          <a:off x="2756228" y="244581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Change/Modify?</a:t>
          </a:r>
        </a:p>
      </dsp:txBody>
      <dsp:txXfrm rot="-5400000">
        <a:off x="634876" y="2394711"/>
        <a:ext cx="4803454" cy="531971"/>
      </dsp:txXfrm>
    </dsp:sp>
    <dsp:sp modelId="{AECEDAC1-6E90-E444-888B-40A8690F5042}">
      <dsp:nvSpPr>
        <dsp:cNvPr id="0" name=""/>
        <dsp:cNvSpPr/>
      </dsp:nvSpPr>
      <dsp:spPr>
        <a:xfrm rot="5400000">
          <a:off x="-136044" y="3289396"/>
          <a:ext cx="906964" cy="634875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5</a:t>
          </a:r>
        </a:p>
      </dsp:txBody>
      <dsp:txXfrm rot="-5400000">
        <a:off x="1" y="3470790"/>
        <a:ext cx="634875" cy="272089"/>
      </dsp:txXfrm>
    </dsp:sp>
    <dsp:sp modelId="{879B26BB-D495-CF4C-8070-34A341BB7FCA}">
      <dsp:nvSpPr>
        <dsp:cNvPr id="0" name=""/>
        <dsp:cNvSpPr/>
      </dsp:nvSpPr>
      <dsp:spPr>
        <a:xfrm rot="5400000">
          <a:off x="2756228" y="1031998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How Long do I Treat?</a:t>
          </a:r>
        </a:p>
      </dsp:txBody>
      <dsp:txXfrm rot="-5400000">
        <a:off x="634876" y="3182128"/>
        <a:ext cx="4803454" cy="5319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594D7-2E6A-4BEF-BD32-15C138233F1E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26B78-DC9F-485A-BE99-94752757F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2421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A5174-B913-44E6-82BA-AC38681C9C35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90306-23F3-405F-938D-BAEF96940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7903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90306-23F3-405F-938D-BAEF96940E2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99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2711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4377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1614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134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601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4086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The individual elements of this integrated decision pathway will be discussed in later modules.</a:t>
            </a: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5528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5826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295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2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979C5-EB3F-4247-933C-82F8801FC73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51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979C5-EB3F-4247-933C-82F8801FC73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42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979C5-EB3F-4247-933C-82F8801FC73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90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979C5-EB3F-4247-933C-82F8801FC73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944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562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0006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48D045F-FF19-44D5-8694-6561BC7EDD74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8223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694B-BC93-4B77-BB20-BACDB97958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94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CEE03-7F6D-45EC-8213-B9CB78E01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70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84373-F604-4AE5-89BB-8DB560C114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9916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38767-F1D5-48C7-9B3C-148A4D6F46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271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7691E-50B9-4CE3-A708-061584C3E7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49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7BCC-5109-4EED-BCC0-79841F4B2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992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A157A-11C2-4B6F-A98D-248877E105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86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764DB-78F2-4FA8-9DB6-E58C84BEDA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650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1BF9E-DA4C-476F-B48C-A93ED8CD46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584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437A-7943-4A42-824E-2DEB128EBB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91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13B75-F950-47D2-9E32-9C38E1C78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73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A8B8A-2836-488A-85E6-CE10CAB2D8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673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A156E-637D-4C2F-9572-90CEDDECCD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9612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D6D34-428A-4C14-B327-5B3D75FCD5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490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6E55-0D4C-4728-8599-79096AAB0B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8404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BD2DC-B97E-4C1E-90A0-956B0B0E72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078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317C-213A-4E30-9F79-982640AB7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996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43ED-FAF5-4EB8-846B-082CC15518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164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95489-C0E4-4829-A77F-0631836587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73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E8F84-74BF-4DCE-9810-398318C62B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696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1157A-3B23-4CF8-8926-7E9923B1D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3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07C3D-2E27-43F6-8936-0AD0D910A3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33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621A4-A24E-4AE7-831E-AC17CFFA31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282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92697-1A33-4087-AABC-94FDC7EC2C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967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63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179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23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5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16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170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261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945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3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EFFA3-94CA-4B4E-AE05-221EDB54F9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8774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3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4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52032-9007-4EED-BE36-EF010681EC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75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6673-DC3B-4288-81C2-68B698155B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24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70B95-2D64-40F4-90DC-C962B69EB9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6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021EB-9075-4096-8E18-488CEFE6BB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9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718C4-EBB2-4B84-9B01-E8D5A1A868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25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5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6525" y="6473827"/>
            <a:ext cx="7543800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ea typeface="MS PGothic" panose="020B0600070205080204" pitchFamily="34" charset="-128"/>
                <a:cs typeface="Arial" charset="0"/>
              </a:rPr>
              <a:t>                                                                          			</a:t>
            </a:r>
            <a:endParaRPr lang="en-US" sz="1400" b="1" dirty="0">
              <a:solidFill>
                <a:prstClr val="black"/>
              </a:solidFill>
              <a:ea typeface="MS PGothic" panose="020B0600070205080204" pitchFamily="34" charset="-128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7"/>
            <a:ext cx="533400" cy="3079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D0D0D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74776F-6095-4022-86EC-229AE8339B0A}" type="slidenum">
              <a:rPr lang="en-US" altLang="en-US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MS PGothic" panose="020B0600070205080204" pitchFamily="34" charset="-128"/>
            </a:endParaRPr>
          </a:p>
        </p:txBody>
      </p:sp>
      <p:pic>
        <p:nvPicPr>
          <p:cNvPr id="1032" name="Picture 2"/>
          <p:cNvPicPr>
            <a:picLocks noChangeAspect="1" noChangeArrowheads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6" y="73025"/>
            <a:ext cx="5572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a typeface="MS PGothic" panose="020B0600070205080204" pitchFamily="34" charset="-128"/>
                <a:cs typeface="Arial" charset="0"/>
              </a:rPr>
              <a:t>Wisconsin Healthcare-Associated Infections in LTC Coalition</a:t>
            </a:r>
            <a:endParaRPr lang="en-US" sz="1200" dirty="0">
              <a:solidFill>
                <a:prstClr val="white"/>
              </a:solidFill>
              <a:ea typeface="MS PGothic" panose="020B0600070205080204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9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sto MT" pitchFamily="18" charset="0"/>
          <a:ea typeface="MS PGothic" panose="020B0600070205080204" pitchFamily="34" charset="-128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6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94626" y="5113420"/>
            <a:ext cx="7134726" cy="1126979"/>
          </a:xfrm>
        </p:spPr>
        <p:txBody>
          <a:bodyPr/>
          <a:lstStyle/>
          <a:p>
            <a:endParaRPr lang="en-US" sz="1800" dirty="0">
              <a:latin typeface="+mn-lt"/>
            </a:endParaRPr>
          </a:p>
          <a:p>
            <a:endParaRPr lang="en-US" sz="1800" dirty="0">
              <a:latin typeface="+mn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1400" y="2077504"/>
            <a:ext cx="7543800" cy="1820728"/>
          </a:xfrm>
        </p:spPr>
        <p:txBody>
          <a:bodyPr>
            <a:normAutofit/>
          </a:bodyPr>
          <a:lstStyle/>
          <a:p>
            <a:r>
              <a:rPr lang="en-US" dirty="0"/>
              <a:t>When and How to Treat UTI</a:t>
            </a:r>
            <a:br>
              <a:rPr lang="en-US" dirty="0"/>
            </a:br>
            <a:r>
              <a:rPr lang="en-US" sz="4000" dirty="0"/>
              <a:t>Section 1: When to Treat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4174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2" y="514456"/>
              <a:ext cx="7859276" cy="5829088"/>
              <a:chOff x="603030" y="214033"/>
              <a:chExt cx="7859276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solidFill>
                <a:srgbClr val="FFC136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669642"/>
                <a:ext cx="699268" cy="290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691595" y="2072017"/>
                <a:ext cx="1285603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No – consider withholding treatment until </a:t>
                </a:r>
                <a:r>
                  <a:rPr lang="en-US" altLang="en-US" sz="1100" dirty="0" err="1">
                    <a:ea typeface="Verdana" pitchFamily="34" charset="0"/>
                  </a:rPr>
                  <a:t>UCx</a:t>
                </a:r>
                <a:r>
                  <a:rPr lang="en-US" altLang="en-US" sz="1100" dirty="0">
                    <a:ea typeface="Verdana" pitchFamily="34" charset="0"/>
                  </a:rPr>
                  <a:t>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61" name="TextBox 2">
            <a:extLst>
              <a:ext uri="{FF2B5EF4-FFF2-40B4-BE49-F238E27FC236}">
                <a16:creationId xmlns:a16="http://schemas.microsoft.com/office/drawing/2014/main" xmlns="" id="{0BA734B4-B00D-F34C-BCDC-171EB5FB5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413930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2" y="514456"/>
              <a:ext cx="7859276" cy="5829088"/>
              <a:chOff x="603030" y="214033"/>
              <a:chExt cx="7859276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solidFill>
                <a:srgbClr val="FFC136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solidFill>
                <a:srgbClr val="FFC136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70817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691595" y="2072017"/>
                <a:ext cx="1285601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No – consider withholding treatment until </a:t>
                </a:r>
                <a:r>
                  <a:rPr lang="en-US" altLang="en-US" sz="1100" dirty="0" err="1">
                    <a:ea typeface="Verdana" pitchFamily="34" charset="0"/>
                  </a:rPr>
                  <a:t>UCx</a:t>
                </a:r>
                <a:r>
                  <a:rPr lang="en-US" altLang="en-US" sz="1100" dirty="0">
                    <a:ea typeface="Verdana" pitchFamily="34" charset="0"/>
                  </a:rPr>
                  <a:t>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sp>
        <p:nvSpPr>
          <p:cNvPr id="61" name="TextBox 2">
            <a:extLst>
              <a:ext uri="{FF2B5EF4-FFF2-40B4-BE49-F238E27FC236}">
                <a16:creationId xmlns:a16="http://schemas.microsoft.com/office/drawing/2014/main" xmlns="" id="{1F0645DF-F8E9-BD45-9C52-0C64062D6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302683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2" y="514456"/>
              <a:ext cx="7859276" cy="5829088"/>
              <a:chOff x="603030" y="214033"/>
              <a:chExt cx="7859276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669642"/>
                <a:ext cx="699268" cy="290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691595" y="2072017"/>
                <a:ext cx="1285603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No – consider withholding treatment until </a:t>
                </a:r>
                <a:r>
                  <a:rPr lang="en-US" altLang="en-US" sz="1100" dirty="0" err="1">
                    <a:ea typeface="Verdana" pitchFamily="34" charset="0"/>
                  </a:rPr>
                  <a:t>UCx</a:t>
                </a:r>
                <a:r>
                  <a:rPr lang="en-US" altLang="en-US" sz="1100" dirty="0">
                    <a:ea typeface="Verdana" pitchFamily="34" charset="0"/>
                  </a:rPr>
                  <a:t>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sp>
        <p:nvSpPr>
          <p:cNvPr id="61" name="TextBox 2">
            <a:extLst>
              <a:ext uri="{FF2B5EF4-FFF2-40B4-BE49-F238E27FC236}">
                <a16:creationId xmlns:a16="http://schemas.microsoft.com/office/drawing/2014/main" xmlns="" id="{1508EE45-EC6F-B74C-B71F-0D5A59837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777260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2" y="514456"/>
              <a:ext cx="7859276" cy="5829088"/>
              <a:chOff x="603030" y="214033"/>
              <a:chExt cx="7859276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rgbClr val="FFB4C7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669642"/>
                <a:ext cx="699268" cy="2903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691595" y="2072017"/>
                <a:ext cx="1285603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No – consider withholding treatment until </a:t>
                </a:r>
                <a:r>
                  <a:rPr lang="en-US" altLang="en-US" sz="1100" dirty="0" err="1">
                    <a:ea typeface="Verdana" pitchFamily="34" charset="0"/>
                  </a:rPr>
                  <a:t>UCx</a:t>
                </a:r>
                <a:r>
                  <a:rPr lang="en-US" altLang="en-US" sz="1100" dirty="0">
                    <a:ea typeface="Verdana" pitchFamily="34" charset="0"/>
                  </a:rPr>
                  <a:t>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D7636C1F-7BF2-BF4C-AA7B-3CF686E15AB7}"/>
              </a:ext>
            </a:extLst>
          </p:cNvPr>
          <p:cNvGrpSpPr>
            <a:grpSpLocks/>
          </p:cNvGrpSpPr>
          <p:nvPr/>
        </p:nvGrpSpPr>
        <p:grpSpPr bwMode="auto">
          <a:xfrm>
            <a:off x="220525" y="2743200"/>
            <a:ext cx="8734425" cy="3232150"/>
            <a:chOff x="10313" y="2743345"/>
            <a:chExt cx="8735600" cy="323165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59C2F74D-F143-4345-B82B-6DD2E476EB48}"/>
                </a:ext>
              </a:extLst>
            </p:cNvPr>
            <p:cNvSpPr txBox="1"/>
            <p:nvPr/>
          </p:nvSpPr>
          <p:spPr>
            <a:xfrm>
              <a:off x="10313" y="2743345"/>
              <a:ext cx="4725036" cy="323165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latin typeface="+mn-lt"/>
                  <a:cs typeface="+mn-cs"/>
                </a:rPr>
                <a:t>If a resident has: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2000" dirty="0">
                  <a:latin typeface="+mn-lt"/>
                  <a:cs typeface="+mn-cs"/>
                </a:rPr>
                <a:t>Localizing urinary symptoms </a:t>
              </a:r>
              <a:r>
                <a:rPr lang="en-US" sz="2000" u="sng" dirty="0">
                  <a:latin typeface="+mn-lt"/>
                  <a:cs typeface="+mn-cs"/>
                </a:rPr>
                <a:t>AND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2000" dirty="0">
                  <a:latin typeface="+mn-lt"/>
                  <a:cs typeface="+mn-cs"/>
                </a:rPr>
                <a:t>Warning signs*</a:t>
              </a:r>
              <a:endParaRPr lang="en-US" sz="2000" u="sng" dirty="0">
                <a:latin typeface="+mn-lt"/>
                <a:cs typeface="+mn-cs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u="sng" dirty="0">
                <a:latin typeface="+mn-lt"/>
                <a:cs typeface="+mn-cs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latin typeface="+mn-lt"/>
                  <a:cs typeface="+mn-cs"/>
                </a:rPr>
                <a:t>START ANTIBIOTICS IMMEDIATELY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latin typeface="+mn-lt"/>
                  <a:cs typeface="+mn-cs"/>
                </a:rPr>
                <a:t>(change antibiotics based on results of urine culture when available)</a:t>
              </a:r>
            </a:p>
          </p:txBody>
        </p:sp>
        <p:grpSp>
          <p:nvGrpSpPr>
            <p:cNvPr id="67" name="Group 2">
              <a:extLst>
                <a:ext uri="{FF2B5EF4-FFF2-40B4-BE49-F238E27FC236}">
                  <a16:creationId xmlns:a16="http://schemas.microsoft.com/office/drawing/2014/main" xmlns="" id="{A34ACB2C-245B-324D-83AB-C9CE70F0B1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6337" y="2819533"/>
              <a:ext cx="3259576" cy="2949560"/>
              <a:chOff x="3050430" y="1436698"/>
              <a:chExt cx="3259576" cy="2949560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11A97A50-5285-B94C-A779-43D194BF306C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3050430" y="1436698"/>
                <a:ext cx="3259576" cy="36983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b="1" dirty="0">
                    <a:latin typeface="+mn-lt"/>
                    <a:cs typeface="+mn-cs"/>
                  </a:rPr>
                  <a:t>* Warning Signs</a:t>
                </a:r>
              </a:p>
            </p:txBody>
          </p:sp>
          <p:sp>
            <p:nvSpPr>
              <p:cNvPr id="70" name="TextBox 55">
                <a:extLst>
                  <a:ext uri="{FF2B5EF4-FFF2-40B4-BE49-F238E27FC236}">
                    <a16:creationId xmlns:a16="http://schemas.microsoft.com/office/drawing/2014/main" xmlns="" id="{4A582948-84DD-E04D-8077-C032A8CE07ED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3050493" y="1801332"/>
                <a:ext cx="3259513" cy="258492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marL="111125" indent="-111125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279400" indent="-1714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800" dirty="0">
                    <a:ea typeface="Verdana" pitchFamily="34" charset="0"/>
                  </a:rPr>
                  <a:t>Fever</a:t>
                </a:r>
              </a:p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800" dirty="0">
                    <a:ea typeface="Verdana" pitchFamily="34" charset="0"/>
                  </a:rPr>
                  <a:t>Clear-cut delirium (altered level of consciousness, disorganized thinking, psychomotor retardation)</a:t>
                </a:r>
              </a:p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800" dirty="0">
                    <a:ea typeface="Verdana" pitchFamily="34" charset="0"/>
                  </a:rPr>
                  <a:t>Rigors (shaking chills)</a:t>
                </a:r>
              </a:p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800" dirty="0">
                    <a:ea typeface="Verdana" pitchFamily="34" charset="0"/>
                  </a:rPr>
                  <a:t>Hemodynamic instability (hypotension)</a:t>
                </a:r>
              </a:p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800" dirty="0">
                    <a:ea typeface="Verdana" pitchFamily="34" charset="0"/>
                  </a:rPr>
                  <a:t>Tachycardia</a:t>
                </a:r>
              </a:p>
            </p:txBody>
          </p:sp>
        </p:grpSp>
      </p:grpSp>
      <p:sp>
        <p:nvSpPr>
          <p:cNvPr id="68" name="TextBox 2">
            <a:extLst>
              <a:ext uri="{FF2B5EF4-FFF2-40B4-BE49-F238E27FC236}">
                <a16:creationId xmlns:a16="http://schemas.microsoft.com/office/drawing/2014/main" xmlns="" id="{DB29775A-CC78-CA41-8D01-65DDD523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382106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2" y="514456"/>
              <a:ext cx="7859276" cy="5829088"/>
              <a:chOff x="603030" y="214033"/>
              <a:chExt cx="7859276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669642"/>
                <a:ext cx="699268" cy="290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691595" y="2072017"/>
                <a:ext cx="1285601" cy="85382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No – consider withholding treatment until </a:t>
                </a:r>
                <a:r>
                  <a:rPr lang="en-US" altLang="en-US" sz="1100" dirty="0" err="1">
                    <a:ea typeface="Verdana" pitchFamily="34" charset="0"/>
                  </a:rPr>
                  <a:t>UCx</a:t>
                </a:r>
                <a:r>
                  <a:rPr lang="en-US" altLang="en-US" sz="1100" dirty="0">
                    <a:ea typeface="Verdana" pitchFamily="34" charset="0"/>
                  </a:rPr>
                  <a:t>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sp>
        <p:nvSpPr>
          <p:cNvPr id="61" name="TextBox 2">
            <a:extLst>
              <a:ext uri="{FF2B5EF4-FFF2-40B4-BE49-F238E27FC236}">
                <a16:creationId xmlns:a16="http://schemas.microsoft.com/office/drawing/2014/main" xmlns="" id="{04459E50-05B9-394D-BC53-3BCFE485A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676197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2" y="514456"/>
              <a:ext cx="7859276" cy="5829088"/>
              <a:chOff x="603030" y="214033"/>
              <a:chExt cx="7859276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rgbClr val="FFB4C7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669642"/>
                <a:ext cx="699268" cy="290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691595" y="2072017"/>
                <a:ext cx="1285601" cy="85382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No – consider withholding treatment until </a:t>
                </a:r>
                <a:r>
                  <a:rPr lang="en-US" altLang="en-US" sz="1100" dirty="0" err="1">
                    <a:ea typeface="Verdana" pitchFamily="34" charset="0"/>
                  </a:rPr>
                  <a:t>UCx</a:t>
                </a:r>
                <a:r>
                  <a:rPr lang="en-US" altLang="en-US" sz="1100" dirty="0">
                    <a:ea typeface="Verdana" pitchFamily="34" charset="0"/>
                  </a:rPr>
                  <a:t>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7E8F4CDC-E9E7-1C49-8C2F-60D2B354013C}"/>
              </a:ext>
            </a:extLst>
          </p:cNvPr>
          <p:cNvGrpSpPr>
            <a:grpSpLocks/>
          </p:cNvGrpSpPr>
          <p:nvPr/>
        </p:nvGrpSpPr>
        <p:grpSpPr bwMode="auto">
          <a:xfrm>
            <a:off x="246062" y="3087750"/>
            <a:ext cx="8593138" cy="2800767"/>
            <a:chOff x="152400" y="2667000"/>
            <a:chExt cx="8593513" cy="280048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00FC511A-3D7D-3C42-A6D7-0D42D8B66B21}"/>
                </a:ext>
              </a:extLst>
            </p:cNvPr>
            <p:cNvSpPr txBox="1"/>
            <p:nvPr/>
          </p:nvSpPr>
          <p:spPr>
            <a:xfrm>
              <a:off x="152400" y="2667000"/>
              <a:ext cx="4724606" cy="280048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latin typeface="+mn-lt"/>
                  <a:cs typeface="+mn-cs"/>
                </a:rPr>
                <a:t>If a resident has: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2000" dirty="0">
                  <a:latin typeface="+mn-lt"/>
                  <a:cs typeface="+mn-cs"/>
                </a:rPr>
                <a:t>Localizing urinary symptoms </a:t>
              </a:r>
              <a:r>
                <a:rPr lang="en-US" sz="2000" u="sng" dirty="0">
                  <a:latin typeface="+mn-lt"/>
                  <a:cs typeface="+mn-cs"/>
                </a:rPr>
                <a:t>ONLY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2000" u="sng" dirty="0">
                  <a:latin typeface="+mn-lt"/>
                  <a:cs typeface="+mn-cs"/>
                </a:rPr>
                <a:t>No</a:t>
              </a:r>
              <a:r>
                <a:rPr lang="en-US" sz="2000" dirty="0">
                  <a:latin typeface="+mn-lt"/>
                  <a:cs typeface="+mn-cs"/>
                </a:rPr>
                <a:t> Warning signs</a:t>
              </a:r>
              <a:endParaRPr lang="en-US" sz="2000" u="sng" dirty="0">
                <a:latin typeface="+mn-lt"/>
                <a:cs typeface="+mn-cs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u="sng" dirty="0">
                <a:latin typeface="+mn-lt"/>
                <a:cs typeface="+mn-cs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latin typeface="+mn-lt"/>
                  <a:cs typeface="+mn-cs"/>
                </a:rPr>
                <a:t>CONSIDER WAITING FOR CULTURE RESULTS BEFORE STARTING ANTIBIOTICS</a:t>
              </a:r>
            </a:p>
          </p:txBody>
        </p:sp>
        <p:grpSp>
          <p:nvGrpSpPr>
            <p:cNvPr id="67" name="Group 2">
              <a:extLst>
                <a:ext uri="{FF2B5EF4-FFF2-40B4-BE49-F238E27FC236}">
                  <a16:creationId xmlns:a16="http://schemas.microsoft.com/office/drawing/2014/main" xmlns="" id="{C2647BAC-611C-B545-8428-BD44558F65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6400" y="2819400"/>
              <a:ext cx="3259513" cy="2396092"/>
              <a:chOff x="3050493" y="1436565"/>
              <a:chExt cx="3259513" cy="2396092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E32019B6-075C-6B42-8BDA-3D9052410E1D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3050726" y="1436549"/>
                <a:ext cx="3259280" cy="3698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b="1" dirty="0">
                    <a:latin typeface="+mn-lt"/>
                    <a:cs typeface="+mn-cs"/>
                  </a:rPr>
                  <a:t>Benefits of Waiting</a:t>
                </a:r>
              </a:p>
            </p:txBody>
          </p:sp>
          <p:sp>
            <p:nvSpPr>
              <p:cNvPr id="70" name="TextBox 55">
                <a:extLst>
                  <a:ext uri="{FF2B5EF4-FFF2-40B4-BE49-F238E27FC236}">
                    <a16:creationId xmlns:a16="http://schemas.microsoft.com/office/drawing/2014/main" xmlns="" id="{E619365B-E02E-8F44-ADC4-6846D4AF1E0D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3050493" y="1801332"/>
                <a:ext cx="3259513" cy="203132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marL="111125" indent="-111125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800">
                    <a:ea typeface="Verdana" pitchFamily="34" charset="0"/>
                  </a:rPr>
                  <a:t>Generally safe</a:t>
                </a:r>
              </a:p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800">
                    <a:ea typeface="Verdana" pitchFamily="34" charset="0"/>
                  </a:rPr>
                  <a:t>Avoids treatment with ineffective antibiotics (when resistance present)</a:t>
                </a:r>
              </a:p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800">
                    <a:ea typeface="Verdana" pitchFamily="34" charset="0"/>
                  </a:rPr>
                  <a:t>Allows use of narrow spectrum antibiotics (because you know what you are treating)</a:t>
                </a:r>
              </a:p>
            </p:txBody>
          </p:sp>
        </p:grpSp>
      </p:grpSp>
      <p:sp>
        <p:nvSpPr>
          <p:cNvPr id="68" name="TextBox 2">
            <a:extLst>
              <a:ext uri="{FF2B5EF4-FFF2-40B4-BE49-F238E27FC236}">
                <a16:creationId xmlns:a16="http://schemas.microsoft.com/office/drawing/2014/main" xmlns="" id="{068CC60A-1555-974B-A34D-9B7FFD5D0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336706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2" y="514456"/>
              <a:ext cx="7859276" cy="5829088"/>
              <a:chOff x="603030" y="214033"/>
              <a:chExt cx="7859276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669642"/>
                <a:ext cx="699268" cy="290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691595" y="2072017"/>
                <a:ext cx="1285603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No – consider withholding treatment until </a:t>
                </a:r>
                <a:r>
                  <a:rPr lang="en-US" altLang="en-US" sz="1100" dirty="0" err="1">
                    <a:ea typeface="Verdana" pitchFamily="34" charset="0"/>
                  </a:rPr>
                  <a:t>UCx</a:t>
                </a:r>
                <a:r>
                  <a:rPr lang="en-US" altLang="en-US" sz="1100" dirty="0">
                    <a:ea typeface="Verdana" pitchFamily="34" charset="0"/>
                  </a:rPr>
                  <a:t>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sp>
        <p:nvSpPr>
          <p:cNvPr id="61" name="TextBox 2">
            <a:extLst>
              <a:ext uri="{FF2B5EF4-FFF2-40B4-BE49-F238E27FC236}">
                <a16:creationId xmlns:a16="http://schemas.microsoft.com/office/drawing/2014/main" xmlns="" id="{D228BE4E-D626-A44C-A9F1-87E4FC501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3241841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3" y="514456"/>
              <a:ext cx="7859275" cy="5829088"/>
              <a:chOff x="603031" y="214033"/>
              <a:chExt cx="7859275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rgbClr val="FFB4C7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70817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730132" y="2059173"/>
                <a:ext cx="1285602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 – consider withholding treatment until UCx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93E150E-9239-5D4B-BA9D-5D7EDDE03369}"/>
              </a:ext>
            </a:extLst>
          </p:cNvPr>
          <p:cNvGrpSpPr>
            <a:grpSpLocks/>
          </p:cNvGrpSpPr>
          <p:nvPr/>
        </p:nvGrpSpPr>
        <p:grpSpPr bwMode="auto">
          <a:xfrm>
            <a:off x="3572374" y="957622"/>
            <a:ext cx="5495426" cy="5390449"/>
            <a:chOff x="3572374" y="958214"/>
            <a:chExt cx="5495426" cy="5389198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6076C91A-CED6-5A44-B282-0F007DCEFF72}"/>
                </a:ext>
              </a:extLst>
            </p:cNvPr>
            <p:cNvSpPr txBox="1"/>
            <p:nvPr/>
          </p:nvSpPr>
          <p:spPr>
            <a:xfrm>
              <a:off x="3572374" y="4101163"/>
              <a:ext cx="5486400" cy="2246249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latin typeface="+mn-lt"/>
                  <a:cs typeface="+mn-cs"/>
                </a:rPr>
                <a:t>If a resident has: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2000" dirty="0">
                  <a:latin typeface="+mn-lt"/>
                  <a:cs typeface="+mn-cs"/>
                </a:rPr>
                <a:t>No localizing urinary symptoms </a:t>
              </a:r>
              <a:r>
                <a:rPr lang="en-US" sz="2000" u="sng" dirty="0">
                  <a:latin typeface="+mn-lt"/>
                  <a:cs typeface="+mn-cs"/>
                </a:rPr>
                <a:t>AND</a:t>
              </a:r>
              <a:endParaRPr lang="en-US" sz="2000" dirty="0">
                <a:latin typeface="+mn-lt"/>
                <a:cs typeface="+mn-cs"/>
              </a:endParaRP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2000" dirty="0">
                  <a:latin typeface="+mn-lt"/>
                  <a:cs typeface="+mn-cs"/>
                </a:rPr>
                <a:t>No evidence of infection elsewhere </a:t>
              </a:r>
              <a:r>
                <a:rPr lang="en-US" sz="2000" u="sng" dirty="0">
                  <a:latin typeface="+mn-lt"/>
                  <a:cs typeface="+mn-cs"/>
                </a:rPr>
                <a:t>AND</a:t>
              </a:r>
              <a:endParaRPr lang="en-US" sz="2000" dirty="0">
                <a:latin typeface="+mn-lt"/>
                <a:cs typeface="+mn-cs"/>
              </a:endParaRP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2000" dirty="0">
                  <a:latin typeface="+mn-lt"/>
                  <a:cs typeface="+mn-cs"/>
                </a:rPr>
                <a:t>Warning signs*</a:t>
              </a:r>
              <a:endParaRPr lang="en-US" sz="2000" u="sng" dirty="0">
                <a:latin typeface="+mn-lt"/>
                <a:cs typeface="+mn-cs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u="sng" dirty="0">
                <a:latin typeface="+mn-lt"/>
                <a:cs typeface="+mn-cs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latin typeface="+mn-lt"/>
                  <a:cs typeface="+mn-cs"/>
                </a:rPr>
                <a:t>CULTURE/TREAT WITH ANTIBIOTICS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D37B46AC-EAF5-0948-A0D8-B2B066EAA4BA}"/>
                </a:ext>
              </a:extLst>
            </p:cNvPr>
            <p:cNvSpPr txBox="1">
              <a:spLocks noChangeAspect="1"/>
            </p:cNvSpPr>
            <p:nvPr/>
          </p:nvSpPr>
          <p:spPr bwMode="auto">
            <a:xfrm>
              <a:off x="5808663" y="958214"/>
              <a:ext cx="3259137" cy="36980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latin typeface="+mn-lt"/>
                  <a:cs typeface="+mn-cs"/>
                </a:rPr>
                <a:t>* Warning Signs</a:t>
              </a:r>
            </a:p>
          </p:txBody>
        </p:sp>
        <p:sp>
          <p:nvSpPr>
            <p:cNvPr id="68" name="TextBox 54">
              <a:extLst>
                <a:ext uri="{FF2B5EF4-FFF2-40B4-BE49-F238E27FC236}">
                  <a16:creationId xmlns:a16="http://schemas.microsoft.com/office/drawing/2014/main" xmlns="" id="{66305452-24FA-6442-A611-E46E49290E66}"/>
                </a:ext>
              </a:extLst>
            </p:cNvPr>
            <p:cNvSpPr txBox="1">
              <a:spLocks noChangeAspect="1"/>
            </p:cNvSpPr>
            <p:nvPr/>
          </p:nvSpPr>
          <p:spPr bwMode="auto">
            <a:xfrm>
              <a:off x="5808287" y="1322698"/>
              <a:ext cx="3259513" cy="17539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marL="111125" indent="-111125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279400" indent="-1714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en-US" sz="1800" dirty="0">
                  <a:ea typeface="Verdana" pitchFamily="34" charset="0"/>
                </a:rPr>
                <a:t>Fever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800" dirty="0">
                  <a:ea typeface="Verdana" pitchFamily="34" charset="0"/>
                </a:rPr>
                <a:t>Clear-cut delirium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800" dirty="0">
                  <a:ea typeface="Verdana" pitchFamily="34" charset="0"/>
                </a:rPr>
                <a:t>Rigors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800" dirty="0">
                  <a:ea typeface="Verdana" pitchFamily="34" charset="0"/>
                </a:rPr>
                <a:t>Hemodynamic instability (hypotension)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800" dirty="0">
                  <a:ea typeface="Verdana" pitchFamily="34" charset="0"/>
                </a:rPr>
                <a:t>Tachycardia</a:t>
              </a:r>
            </a:p>
          </p:txBody>
        </p:sp>
      </p:grpSp>
      <p:sp>
        <p:nvSpPr>
          <p:cNvPr id="69" name="TextBox 2">
            <a:extLst>
              <a:ext uri="{FF2B5EF4-FFF2-40B4-BE49-F238E27FC236}">
                <a16:creationId xmlns:a16="http://schemas.microsoft.com/office/drawing/2014/main" xmlns="" id="{A84A38F8-7C35-8740-AFB6-A072D2C5D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3511307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3" y="514456"/>
              <a:ext cx="7859275" cy="5829088"/>
              <a:chOff x="603031" y="214033"/>
              <a:chExt cx="7859275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70817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730132" y="2059173"/>
                <a:ext cx="1285602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 – consider withholding treatment until UCx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  <p:sp>
        <p:nvSpPr>
          <p:cNvPr id="61" name="TextBox 2">
            <a:extLst>
              <a:ext uri="{FF2B5EF4-FFF2-40B4-BE49-F238E27FC236}">
                <a16:creationId xmlns:a16="http://schemas.microsoft.com/office/drawing/2014/main" xmlns="" id="{005BE0E7-0813-7641-888B-91F3144A4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495384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DB16230-3331-8244-8F0E-435969B8D9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1787639"/>
            <a:ext cx="7059168" cy="44743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3AA28BF2-C1DC-424A-97B3-620DDEB43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sng" dirty="0">
                <a:latin typeface="Calisto MT" panose="02040603050505030304" pitchFamily="18" charset="77"/>
              </a:rPr>
              <a:t>Isolated</a:t>
            </a:r>
            <a:r>
              <a:rPr lang="en-US" sz="3200" dirty="0">
                <a:latin typeface="Calisto MT" panose="02040603050505030304" pitchFamily="18" charset="77"/>
              </a:rPr>
              <a:t> Non-Localizing Signs/Symptoms = Active Monitoring</a:t>
            </a:r>
            <a:endParaRPr lang="en-US" sz="3200" u="sng" dirty="0">
              <a:latin typeface="Calisto MT" panose="02040603050505030304" pitchFamily="18" charset="77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E3462F4A-1E0F-5B4B-BB85-D90AEA7A92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1BF9E-DA4C-476F-B48C-A93ED8CD4604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2156A28-B83B-1E4E-8A7B-6FB68924BAD0}"/>
              </a:ext>
            </a:extLst>
          </p:cNvPr>
          <p:cNvGrpSpPr/>
          <p:nvPr/>
        </p:nvGrpSpPr>
        <p:grpSpPr>
          <a:xfrm>
            <a:off x="1289995" y="1999983"/>
            <a:ext cx="4297681" cy="1237654"/>
            <a:chOff x="1268729" y="1744799"/>
            <a:chExt cx="4297681" cy="123765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F42CCC96-1DF2-444F-BF5B-F84CF2D0F9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68730" y="2074504"/>
              <a:ext cx="4297680" cy="907949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xmlns="" id="{930293CC-2E91-CC4A-829E-CE387E62129D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268729" y="1744799"/>
              <a:ext cx="4297680" cy="3197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NON-LOCALIZING SIGNS/SYMPTOMS</a:t>
              </a:r>
              <a:endParaRPr lang="en-US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7">
              <a:extLst>
                <a:ext uri="{FF2B5EF4-FFF2-40B4-BE49-F238E27FC236}">
                  <a16:creationId xmlns:a16="http://schemas.microsoft.com/office/drawing/2014/main" xmlns="" id="{42C98647-483D-E749-94D0-C53D893BC2C9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289995" y="2104500"/>
              <a:ext cx="2103120" cy="83649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marR="0" lvl="0" indent="-34290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Symbol" pitchFamily="2" charset="2"/>
                <a:buChar char=""/>
              </a:pPr>
              <a:r>
                <a: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Behavior Changes</a:t>
              </a:r>
            </a:p>
            <a:p>
              <a:pPr marL="342900" marR="0" lvl="0" indent="-34290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Symbol" pitchFamily="2" charset="2"/>
                <a:buChar char=""/>
              </a:pPr>
              <a:r>
                <a: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Functional Decline</a:t>
              </a:r>
            </a:p>
            <a:p>
              <a:pPr marL="342900" marR="0" lvl="0" indent="-34290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Symbol" pitchFamily="2" charset="2"/>
                <a:buChar char=""/>
              </a:pPr>
              <a:r>
                <a: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Mental Status Changes</a:t>
              </a:r>
            </a:p>
            <a:p>
              <a:pPr marL="342900" marR="0" lvl="0" indent="-34290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Font typeface="Symbol" pitchFamily="2" charset="2"/>
                <a:buChar char=""/>
              </a:pPr>
              <a:r>
                <a: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Falls</a:t>
              </a:r>
            </a:p>
          </p:txBody>
        </p:sp>
        <p:sp>
          <p:nvSpPr>
            <p:cNvPr id="9" name="Text Box 8">
              <a:extLst>
                <a:ext uri="{FF2B5EF4-FFF2-40B4-BE49-F238E27FC236}">
                  <a16:creationId xmlns:a16="http://schemas.microsoft.com/office/drawing/2014/main" xmlns="" id="{5282D00C-9B31-634D-A701-99A99C4867B0}"/>
                </a:ext>
              </a:extLst>
            </p:cNvPr>
            <p:cNvSpPr txBox="1">
              <a:spLocks/>
            </p:cNvSpPr>
            <p:nvPr/>
          </p:nvSpPr>
          <p:spPr>
            <a:xfrm>
              <a:off x="3455513" y="2104499"/>
              <a:ext cx="2103120" cy="83649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marR="0" lvl="0" indent="-34290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Symbol" pitchFamily="2" charset="2"/>
                <a:buChar char=""/>
              </a:pPr>
              <a:r>
                <a:rPr lang="en-US" sz="1200" dirty="0">
                  <a:ln>
                    <a:noFill/>
                  </a:ln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Restlessness</a:t>
              </a:r>
              <a:endPara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marR="0" lvl="0" indent="-34290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Symbol" pitchFamily="2" charset="2"/>
                <a:buChar char=""/>
              </a:pPr>
              <a:r>
                <a:rPr lang="en-US" sz="1200" dirty="0">
                  <a:ln>
                    <a:noFill/>
                  </a:ln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Fatigue</a:t>
              </a:r>
              <a:endPara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marR="0" lvl="0" indent="-34290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Font typeface="Symbol" pitchFamily="2" charset="2"/>
                <a:buChar char=""/>
              </a:pPr>
              <a:r>
                <a:rPr lang="en-US" sz="1200" dirty="0">
                  <a:ln>
                    <a:noFill/>
                  </a:ln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“Not being her-himself”</a:t>
              </a:r>
              <a:endPara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8095F4-CCEB-8F43-920C-7AFF8D9D913C}"/>
              </a:ext>
            </a:extLst>
          </p:cNvPr>
          <p:cNvSpPr txBox="1"/>
          <p:nvPr/>
        </p:nvSpPr>
        <p:spPr>
          <a:xfrm>
            <a:off x="414670" y="6505726"/>
            <a:ext cx="6220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See slide </a:t>
            </a:r>
            <a:r>
              <a:rPr lang="en-US" sz="1400" dirty="0" smtClean="0"/>
              <a:t>#20 </a:t>
            </a:r>
            <a:r>
              <a:rPr lang="en-US" sz="1400" dirty="0"/>
              <a:t>for an example of an active monitoring temporary care plan.</a:t>
            </a:r>
          </a:p>
        </p:txBody>
      </p:sp>
    </p:spTree>
    <p:extLst>
      <p:ext uri="{BB962C8B-B14F-4D97-AF65-F5344CB8AC3E}">
        <p14:creationId xmlns:p14="http://schemas.microsoft.com/office/powerpoint/2010/main" val="206797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51054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</a:t>
            </a:r>
            <a:r>
              <a:rPr lang="en-US" sz="4000" b="0" dirty="0" smtClean="0">
                <a:latin typeface="Calisto MT" panose="02040603050505030304" pitchFamily="18" charset="0"/>
              </a:rPr>
              <a:t>4a</a:t>
            </a:r>
            <a:r>
              <a:rPr lang="en-US" sz="4000" b="0" dirty="0">
                <a:latin typeface="Calisto MT" panose="02040603050505030304" pitchFamily="18" charset="0"/>
              </a:rPr>
              <a:t/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 smtClean="0">
                <a:latin typeface="Calisto MT" panose="02040603050505030304" pitchFamily="18" charset="0"/>
              </a:rPr>
              <a:t>Paula </a:t>
            </a:r>
            <a:r>
              <a:rPr lang="en-US" sz="2800" b="0" dirty="0" err="1" smtClean="0">
                <a:latin typeface="Calisto MT" panose="02040603050505030304" pitchFamily="18" charset="0"/>
              </a:rPr>
              <a:t>Hardgrove</a:t>
            </a:r>
            <a:r>
              <a:rPr lang="en-US" sz="2800" b="0" dirty="0" smtClean="0">
                <a:latin typeface="Calisto MT" panose="02040603050505030304" pitchFamily="18" charset="0"/>
              </a:rPr>
              <a:t>, MD CMD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Wisconsin Association of </a:t>
            </a:r>
            <a:r>
              <a:rPr lang="en-US" sz="2000" b="0" smtClean="0">
                <a:latin typeface="Calisto MT" panose="02040603050505030304" pitchFamily="18" charset="0"/>
              </a:rPr>
              <a:t>Medical Directors</a:t>
            </a: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/>
            </a:r>
            <a:br>
              <a:rPr lang="en-US" sz="2000" b="0" dirty="0" smtClean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Content </a:t>
            </a:r>
            <a:r>
              <a:rPr lang="en-US" sz="2000" b="0" dirty="0">
                <a:latin typeface="Calisto MT" panose="02040603050505030304" pitchFamily="18" charset="0"/>
              </a:rPr>
              <a:t>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" b="26539"/>
          <a:stretch/>
        </p:blipFill>
        <p:spPr>
          <a:xfrm>
            <a:off x="3615435" y="2433994"/>
            <a:ext cx="2598929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7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E86996-2F2B-7A48-A252-25746F759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130" y="542264"/>
            <a:ext cx="7272670" cy="1031358"/>
          </a:xfrm>
        </p:spPr>
        <p:txBody>
          <a:bodyPr/>
          <a:lstStyle/>
          <a:p>
            <a:r>
              <a:rPr lang="en-US" sz="3200" dirty="0">
                <a:latin typeface="Calisto MT" panose="02040603050505030304" pitchFamily="18" charset="77"/>
              </a:rPr>
              <a:t>What is an Active Monitoring </a:t>
            </a:r>
            <a:br>
              <a:rPr lang="en-US" sz="3200" dirty="0">
                <a:latin typeface="Calisto MT" panose="02040603050505030304" pitchFamily="18" charset="77"/>
              </a:rPr>
            </a:br>
            <a:r>
              <a:rPr lang="en-US" sz="3200" dirty="0">
                <a:latin typeface="Calisto MT" panose="02040603050505030304" pitchFamily="18" charset="77"/>
              </a:rPr>
              <a:t>Temporary Care Plan*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ECDF0E6-AD96-8E42-A384-CCA435CC5C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6673-DC3B-4288-81C2-68B698155B62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F369D39-1CB6-E440-9840-88C2FE188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74" y="2698868"/>
            <a:ext cx="4120698" cy="228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29AC720-9A79-0D4E-8E3A-906D0B8AD12C}"/>
              </a:ext>
            </a:extLst>
          </p:cNvPr>
          <p:cNvSpPr/>
          <p:nvPr/>
        </p:nvSpPr>
        <p:spPr>
          <a:xfrm>
            <a:off x="477174" y="5085212"/>
            <a:ext cx="4437726" cy="816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00330" algn="l"/>
                <a:tab pos="628650" algn="l"/>
              </a:tabLst>
            </a:pPr>
            <a:r>
              <a:rPr lang="en-US" sz="1400" dirty="0">
                <a:latin typeface="Calisto MT" panose="02040603050505030304" pitchFamily="18" charset="77"/>
                <a:ea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1400" dirty="0" err="1">
                <a:latin typeface="Calisto MT" panose="02040603050505030304" pitchFamily="18" charset="77"/>
                <a:ea typeface="Calibri" panose="020F0502020204030204" pitchFamily="34" charset="0"/>
                <a:cs typeface="Calibri" panose="020F0502020204030204" pitchFamily="34" charset="0"/>
              </a:rPr>
              <a:t>Nace</a:t>
            </a:r>
            <a:r>
              <a:rPr lang="en-US" sz="1400" dirty="0">
                <a:latin typeface="Calisto MT" panose="02040603050505030304" pitchFamily="18" charset="77"/>
                <a:ea typeface="Calibri" panose="020F0502020204030204" pitchFamily="34" charset="0"/>
                <a:cs typeface="Calibri" panose="020F0502020204030204" pitchFamily="34" charset="0"/>
              </a:rPr>
              <a:t> DA, </a:t>
            </a:r>
            <a:r>
              <a:rPr lang="en-US" sz="1400" dirty="0" err="1">
                <a:latin typeface="Calisto MT" panose="02040603050505030304" pitchFamily="18" charset="77"/>
                <a:ea typeface="Calibri" panose="020F0502020204030204" pitchFamily="34" charset="0"/>
                <a:cs typeface="Calibri" panose="020F0502020204030204" pitchFamily="34" charset="0"/>
              </a:rPr>
              <a:t>Drinka</a:t>
            </a:r>
            <a:r>
              <a:rPr lang="en-US" sz="1400" dirty="0">
                <a:latin typeface="Calisto MT" panose="02040603050505030304" pitchFamily="18" charset="77"/>
                <a:ea typeface="Calibri" panose="020F0502020204030204" pitchFamily="34" charset="0"/>
                <a:cs typeface="Calibri" panose="020F0502020204030204" pitchFamily="34" charset="0"/>
              </a:rPr>
              <a:t> PJ, Crnich CJ. Clinical uncertainties in the approach to LTC residents with possible UTI. </a:t>
            </a:r>
            <a:r>
              <a:rPr lang="en-US" sz="1400" i="1" dirty="0">
                <a:latin typeface="Calisto MT" panose="02040603050505030304" pitchFamily="18" charset="77"/>
                <a:ea typeface="Calibri" panose="020F0502020204030204" pitchFamily="34" charset="0"/>
                <a:cs typeface="Calibri" panose="020F0502020204030204" pitchFamily="34" charset="0"/>
              </a:rPr>
              <a:t>J Am</a:t>
            </a:r>
            <a:r>
              <a:rPr lang="en-US" sz="1400" dirty="0">
                <a:latin typeface="Calisto MT" panose="0204060305050503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latin typeface="Calisto MT" panose="02040603050505030304" pitchFamily="18" charset="77"/>
                <a:ea typeface="Calibri" panose="020F0502020204030204" pitchFamily="34" charset="0"/>
              </a:rPr>
              <a:t>Med Dir </a:t>
            </a:r>
            <a:r>
              <a:rPr lang="en-US" sz="1400" i="1" dirty="0" err="1">
                <a:latin typeface="Calisto MT" panose="02040603050505030304" pitchFamily="18" charset="77"/>
                <a:ea typeface="Calibri" panose="020F0502020204030204" pitchFamily="34" charset="0"/>
              </a:rPr>
              <a:t>Assoc</a:t>
            </a:r>
            <a:r>
              <a:rPr lang="en-US" sz="1400" i="1" dirty="0">
                <a:latin typeface="Calisto MT" panose="02040603050505030304" pitchFamily="18" charset="77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Calisto MT" panose="02040603050505030304" pitchFamily="18" charset="77"/>
                <a:ea typeface="Calibri" panose="020F0502020204030204" pitchFamily="34" charset="0"/>
              </a:rPr>
              <a:t>2014; 15(2): 133-9. PMID: 24461240</a:t>
            </a:r>
            <a:r>
              <a:rPr lang="en-US" sz="1400" dirty="0">
                <a:latin typeface="Calisto MT" panose="02040603050505030304" pitchFamily="18" charset="77"/>
              </a:rPr>
              <a:t> 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xmlns="" id="{A7F7D426-D8CD-D840-8CFA-7FD474CEB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26284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2 </a:t>
            </a:r>
            <a:r>
              <a:rPr lang="en-US" altLang="en-US" sz="1200" dirty="0" err="1"/>
              <a:t>Nace</a:t>
            </a:r>
            <a:r>
              <a:rPr lang="en-US" altLang="en-US" sz="1200" dirty="0"/>
              <a:t> et al. </a:t>
            </a:r>
            <a:r>
              <a:rPr lang="en-US" altLang="en-US" sz="1200" i="1" dirty="0"/>
              <a:t>J Am Med Dir </a:t>
            </a:r>
            <a:r>
              <a:rPr lang="en-US" altLang="en-US" sz="1200" i="1" dirty="0" err="1"/>
              <a:t>Assoc</a:t>
            </a:r>
            <a:r>
              <a:rPr lang="en-US" altLang="en-US" sz="1200" i="1" dirty="0"/>
              <a:t> </a:t>
            </a:r>
            <a:r>
              <a:rPr lang="en-US" altLang="en-US" sz="1200" dirty="0"/>
              <a:t>2014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96F8941-676A-1B4D-BEEF-1D8D50B862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218" y="1573622"/>
            <a:ext cx="3575954" cy="468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34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3" y="514456"/>
              <a:ext cx="7859275" cy="5829088"/>
              <a:chOff x="603031" y="214033"/>
              <a:chExt cx="7859275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rgbClr val="FFB4C7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70817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730132" y="2059173"/>
                <a:ext cx="1285602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 – consider withholding treatment until UCx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57FA7C73-2B7C-1345-8090-FEE5781DCD4A}"/>
              </a:ext>
            </a:extLst>
          </p:cNvPr>
          <p:cNvSpPr txBox="1"/>
          <p:nvPr/>
        </p:nvSpPr>
        <p:spPr>
          <a:xfrm>
            <a:off x="3073400" y="2622550"/>
            <a:ext cx="5562600" cy="255454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cs typeface="+mn-cs"/>
              </a:rPr>
              <a:t>If a resident has: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No localizing urinary symptoms </a:t>
            </a:r>
            <a:r>
              <a:rPr lang="en-US" sz="2000" u="sng" dirty="0">
                <a:latin typeface="+mn-lt"/>
                <a:cs typeface="+mn-cs"/>
              </a:rPr>
              <a:t>AND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No warning signs (see later) </a:t>
            </a:r>
            <a:r>
              <a:rPr lang="en-US" sz="2000" u="sng" dirty="0">
                <a:latin typeface="+mn-lt"/>
                <a:cs typeface="+mn-cs"/>
              </a:rPr>
              <a:t>AND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No evidence of infection elsewhere </a:t>
            </a:r>
            <a:r>
              <a:rPr lang="en-US" sz="2000" u="sng" dirty="0">
                <a:latin typeface="+mn-lt"/>
                <a:cs typeface="+mn-cs"/>
              </a:rPr>
              <a:t>AND</a:t>
            </a:r>
            <a:endParaRPr lang="en-US" sz="2000" dirty="0">
              <a:latin typeface="+mn-lt"/>
              <a:cs typeface="+mn-cs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Improves after 48 hours of observation </a:t>
            </a:r>
            <a:r>
              <a:rPr lang="en-US" sz="2000" u="sng" dirty="0">
                <a:latin typeface="+mn-lt"/>
                <a:cs typeface="+mn-cs"/>
              </a:rPr>
              <a:t>THEN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u="sng" dirty="0"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+mn-lt"/>
                <a:cs typeface="+mn-cs"/>
              </a:rPr>
              <a:t>DON’T PRESCRIBE ANY ANTIBIOTICS</a:t>
            </a:r>
          </a:p>
        </p:txBody>
      </p:sp>
      <p:sp>
        <p:nvSpPr>
          <p:cNvPr id="66" name="TextBox 2">
            <a:extLst>
              <a:ext uri="{FF2B5EF4-FFF2-40B4-BE49-F238E27FC236}">
                <a16:creationId xmlns:a16="http://schemas.microsoft.com/office/drawing/2014/main" xmlns="" id="{0C1548A7-62AB-9047-AEEF-A24C10794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998215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3" y="514456"/>
              <a:ext cx="7859275" cy="5829088"/>
              <a:chOff x="603031" y="214033"/>
              <a:chExt cx="7859275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solidFill>
                <a:srgbClr val="FFC000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solidFill>
                <a:srgbClr val="FFB4C7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rgbClr val="FFB4C7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70817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730132" y="2059173"/>
                <a:ext cx="1285602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 – consider withholding treatment until UCx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solidFill>
              <a:srgbClr val="FFC000"/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A1EA8D85-3F36-7F4F-B3F9-FEF043ABC3E5}"/>
              </a:ext>
            </a:extLst>
          </p:cNvPr>
          <p:cNvSpPr txBox="1"/>
          <p:nvPr/>
        </p:nvSpPr>
        <p:spPr>
          <a:xfrm>
            <a:off x="2817812" y="576263"/>
            <a:ext cx="5868969" cy="372409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cs typeface="+mn-cs"/>
              </a:rPr>
              <a:t>If a resident has: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No localizing urinary symptoms </a:t>
            </a:r>
            <a:r>
              <a:rPr lang="en-US" sz="2000" u="sng" dirty="0">
                <a:latin typeface="+mn-lt"/>
                <a:cs typeface="+mn-cs"/>
              </a:rPr>
              <a:t>AND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No warning signs (see later) </a:t>
            </a:r>
            <a:r>
              <a:rPr lang="en-US" sz="2000" u="sng" dirty="0">
                <a:latin typeface="+mn-lt"/>
                <a:cs typeface="+mn-cs"/>
              </a:rPr>
              <a:t>AND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No evidence of infection elsewhere </a:t>
            </a:r>
            <a:r>
              <a:rPr lang="en-US" sz="2000" u="sng" dirty="0">
                <a:latin typeface="+mn-lt"/>
                <a:cs typeface="+mn-cs"/>
              </a:rPr>
              <a:t>AND</a:t>
            </a:r>
            <a:endParaRPr lang="en-US" sz="2000" dirty="0">
              <a:latin typeface="+mn-lt"/>
              <a:cs typeface="+mn-cs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Does not improve after 48 hours of observation </a:t>
            </a:r>
            <a:r>
              <a:rPr lang="en-US" sz="2000" u="sng" dirty="0">
                <a:latin typeface="+mn-lt"/>
                <a:cs typeface="+mn-cs"/>
              </a:rPr>
              <a:t>THEN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u="sng" dirty="0"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+mn-lt"/>
                <a:cs typeface="+mn-cs"/>
              </a:rPr>
              <a:t>Look for other causes again.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If no other causes found then </a:t>
            </a:r>
            <a:r>
              <a:rPr lang="en-US" sz="2800" b="1" u="sng" dirty="0"/>
              <a:t>consider</a:t>
            </a:r>
            <a:r>
              <a:rPr lang="en-US" sz="2800" b="1" dirty="0"/>
              <a:t> treatment for UTI.</a:t>
            </a: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66" name="TextBox 2">
            <a:extLst>
              <a:ext uri="{FF2B5EF4-FFF2-40B4-BE49-F238E27FC236}">
                <a16:creationId xmlns:a16="http://schemas.microsoft.com/office/drawing/2014/main" xmlns="" id="{C45650E6-2E39-FF4C-9B45-BB604A69A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77408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6204" y="563565"/>
            <a:ext cx="7270595" cy="976823"/>
          </a:xfrm>
        </p:spPr>
        <p:txBody>
          <a:bodyPr>
            <a:noAutofit/>
          </a:bodyPr>
          <a:lstStyle/>
          <a:p>
            <a:r>
              <a:rPr lang="en-US" sz="3600" dirty="0"/>
              <a:t>There are Five Moments of </a:t>
            </a:r>
            <a:br>
              <a:rPr lang="en-US" sz="3600" dirty="0"/>
            </a:br>
            <a:r>
              <a:rPr lang="en-US" sz="3600" dirty="0"/>
              <a:t>Antibiotic Decision-Making</a:t>
            </a:r>
            <a:endParaRPr lang="en-US" sz="3600" baseline="30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7800" y="7358591"/>
            <a:ext cx="487680" cy="413809"/>
          </a:xfrm>
          <a:prstGeom prst="rect">
            <a:avLst/>
          </a:prstGeom>
        </p:spPr>
        <p:txBody>
          <a:bodyPr vert="horz" lIns="101864" tIns="50933" rIns="101864" bIns="50933" rtlCol="0" anchor="ctr"/>
          <a:lstStyle>
            <a:defPPr>
              <a:defRPr lang="en-US"/>
            </a:defPPr>
            <a:lvl1pPr marL="0" algn="r" defTabSz="1018638" rtl="0" eaLnBrk="1" latinLnBrk="0" hangingPunct="1">
              <a:defRPr sz="13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931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638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956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27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59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5914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233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54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3EEC8E-C5CF-40DF-832D-5BCB0E209B98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34251B03-04B6-0242-8366-F3E3266571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8282098"/>
              </p:ext>
            </p:extLst>
          </p:nvPr>
        </p:nvGraphicFramePr>
        <p:xfrm>
          <a:off x="806370" y="1975900"/>
          <a:ext cx="54671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xmlns="" id="{34058C4E-5236-B34B-A3F5-CFFD4D9779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4007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6204" y="563565"/>
            <a:ext cx="7270595" cy="976823"/>
          </a:xfrm>
        </p:spPr>
        <p:txBody>
          <a:bodyPr>
            <a:noAutofit/>
          </a:bodyPr>
          <a:lstStyle/>
          <a:p>
            <a:r>
              <a:rPr lang="en-US" sz="3600" dirty="0"/>
              <a:t>There are Five Moments of </a:t>
            </a:r>
            <a:br>
              <a:rPr lang="en-US" sz="3600" dirty="0"/>
            </a:br>
            <a:r>
              <a:rPr lang="en-US" sz="3600" dirty="0"/>
              <a:t>Antibiotic Decision-Making</a:t>
            </a:r>
            <a:endParaRPr lang="en-US" sz="3600" baseline="30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7800" y="7358591"/>
            <a:ext cx="487680" cy="413809"/>
          </a:xfrm>
          <a:prstGeom prst="rect">
            <a:avLst/>
          </a:prstGeom>
        </p:spPr>
        <p:txBody>
          <a:bodyPr vert="horz" lIns="101864" tIns="50933" rIns="101864" bIns="50933" rtlCol="0" anchor="ctr"/>
          <a:lstStyle>
            <a:defPPr>
              <a:defRPr lang="en-US"/>
            </a:defPPr>
            <a:lvl1pPr marL="0" algn="r" defTabSz="1018638" rtl="0" eaLnBrk="1" latinLnBrk="0" hangingPunct="1">
              <a:defRPr sz="13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931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638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956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27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59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5914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233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54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3EEC8E-C5CF-40DF-832D-5BCB0E209B98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34251B03-04B6-0242-8366-F3E3266571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1306914"/>
              </p:ext>
            </p:extLst>
          </p:nvPr>
        </p:nvGraphicFramePr>
        <p:xfrm>
          <a:off x="806370" y="1975900"/>
          <a:ext cx="54671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xmlns="" id="{34058C4E-5236-B34B-A3F5-CFFD4D9779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7107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6204" y="563565"/>
            <a:ext cx="7270595" cy="976823"/>
          </a:xfrm>
        </p:spPr>
        <p:txBody>
          <a:bodyPr>
            <a:noAutofit/>
          </a:bodyPr>
          <a:lstStyle/>
          <a:p>
            <a:r>
              <a:rPr lang="en-US" sz="3600" dirty="0"/>
              <a:t>There are Five Moments of </a:t>
            </a:r>
            <a:br>
              <a:rPr lang="en-US" sz="3600" dirty="0"/>
            </a:br>
            <a:r>
              <a:rPr lang="en-US" sz="3600" dirty="0"/>
              <a:t>Antibiotic Decision-Making</a:t>
            </a:r>
            <a:endParaRPr lang="en-US" sz="3600" baseline="30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7800" y="7358591"/>
            <a:ext cx="487680" cy="413809"/>
          </a:xfrm>
          <a:prstGeom prst="rect">
            <a:avLst/>
          </a:prstGeom>
        </p:spPr>
        <p:txBody>
          <a:bodyPr vert="horz" lIns="101864" tIns="50933" rIns="101864" bIns="50933" rtlCol="0" anchor="ctr"/>
          <a:lstStyle>
            <a:defPPr>
              <a:defRPr lang="en-US"/>
            </a:defPPr>
            <a:lvl1pPr marL="0" algn="r" defTabSz="1018638" rtl="0" eaLnBrk="1" latinLnBrk="0" hangingPunct="1">
              <a:defRPr sz="13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931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638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956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27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59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5914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233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54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3EEC8E-C5CF-40DF-832D-5BCB0E209B98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34251B03-04B6-0242-8366-F3E3266571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888123"/>
              </p:ext>
            </p:extLst>
          </p:nvPr>
        </p:nvGraphicFramePr>
        <p:xfrm>
          <a:off x="806370" y="1975900"/>
          <a:ext cx="54671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C2296D9-12EA-C046-9B23-6851BA7C61EA}"/>
              </a:ext>
            </a:extLst>
          </p:cNvPr>
          <p:cNvSpPr txBox="1"/>
          <p:nvPr/>
        </p:nvSpPr>
        <p:spPr>
          <a:xfrm>
            <a:off x="6620721" y="2068500"/>
            <a:ext cx="2268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See Module 3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C9DC646F-5A41-C44D-8CE0-FE0C7F707168}"/>
              </a:ext>
            </a:extLst>
          </p:cNvPr>
          <p:cNvCxnSpPr/>
          <p:nvPr/>
        </p:nvCxnSpPr>
        <p:spPr>
          <a:xfrm flipH="1">
            <a:off x="6354503" y="2268638"/>
            <a:ext cx="648183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xmlns="" id="{34058C4E-5236-B34B-A3F5-CFFD4D9779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7776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6204" y="563565"/>
            <a:ext cx="7270595" cy="976823"/>
          </a:xfrm>
        </p:spPr>
        <p:txBody>
          <a:bodyPr>
            <a:noAutofit/>
          </a:bodyPr>
          <a:lstStyle/>
          <a:p>
            <a:r>
              <a:rPr lang="en-US" sz="3600" dirty="0"/>
              <a:t>There are Five Moments of </a:t>
            </a:r>
            <a:br>
              <a:rPr lang="en-US" sz="3600" dirty="0"/>
            </a:br>
            <a:r>
              <a:rPr lang="en-US" sz="3600" dirty="0"/>
              <a:t>Antibiotic Decision-Making</a:t>
            </a:r>
            <a:endParaRPr lang="en-US" sz="3600" baseline="30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7800" y="7358591"/>
            <a:ext cx="487680" cy="413809"/>
          </a:xfrm>
          <a:prstGeom prst="rect">
            <a:avLst/>
          </a:prstGeom>
        </p:spPr>
        <p:txBody>
          <a:bodyPr vert="horz" lIns="101864" tIns="50933" rIns="101864" bIns="50933" rtlCol="0" anchor="ctr"/>
          <a:lstStyle>
            <a:defPPr>
              <a:defRPr lang="en-US"/>
            </a:defPPr>
            <a:lvl1pPr marL="0" algn="r" defTabSz="1018638" rtl="0" eaLnBrk="1" latinLnBrk="0" hangingPunct="1">
              <a:defRPr sz="13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931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638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956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27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59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5914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233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54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3EEC8E-C5CF-40DF-832D-5BCB0E209B98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34251B03-04B6-0242-8366-F3E3266571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9332263"/>
              </p:ext>
            </p:extLst>
          </p:nvPr>
        </p:nvGraphicFramePr>
        <p:xfrm>
          <a:off x="806370" y="1975900"/>
          <a:ext cx="54671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xmlns="" id="{34058C4E-5236-B34B-A3F5-CFFD4D9779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9649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184038" y="761047"/>
            <a:ext cx="4958367" cy="197046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184038" y="4030435"/>
            <a:ext cx="4958367" cy="197046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04476" y="1298384"/>
            <a:ext cx="293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When to test?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33563" y="4589472"/>
            <a:ext cx="3288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When to Treat?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60349" y="3037072"/>
            <a:ext cx="5005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It’s the same clinical decision</a:t>
            </a:r>
          </a:p>
        </p:txBody>
      </p:sp>
      <p:sp>
        <p:nvSpPr>
          <p:cNvPr id="10" name="Curved Left Arrow 9"/>
          <p:cNvSpPr/>
          <p:nvPr/>
        </p:nvSpPr>
        <p:spPr>
          <a:xfrm flipV="1">
            <a:off x="7399978" y="1621550"/>
            <a:ext cx="1452636" cy="3614253"/>
          </a:xfrm>
          <a:prstGeom prst="curvedLeftArrow">
            <a:avLst>
              <a:gd name="adj1" fmla="val 25000"/>
              <a:gd name="adj2" fmla="val 50000"/>
              <a:gd name="adj3" fmla="val 2949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urved Right Arrow 10"/>
          <p:cNvSpPr/>
          <p:nvPr/>
        </p:nvSpPr>
        <p:spPr>
          <a:xfrm>
            <a:off x="631065" y="1621551"/>
            <a:ext cx="1343691" cy="3614252"/>
          </a:xfrm>
          <a:prstGeom prst="curved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432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D642A3A-5F62-B944-AA00-240089B3AB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77983"/>
            <a:ext cx="7032170" cy="4475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9342788-F941-354B-A17F-B915C8FC3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587928"/>
            <a:ext cx="7032170" cy="1812872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xmlns="" id="{1881AD99-82EF-BB47-A056-EB6297976C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8A977FC-61D7-E941-841A-DC5F40D606C2}"/>
              </a:ext>
            </a:extLst>
          </p:cNvPr>
          <p:cNvSpPr txBox="1"/>
          <p:nvPr/>
        </p:nvSpPr>
        <p:spPr>
          <a:xfrm>
            <a:off x="414670" y="6505726"/>
            <a:ext cx="6220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See slide </a:t>
            </a:r>
            <a:r>
              <a:rPr lang="en-US" sz="1400" dirty="0" smtClean="0"/>
              <a:t>#20 </a:t>
            </a:r>
            <a:r>
              <a:rPr lang="en-US" sz="1400" dirty="0"/>
              <a:t>for an example of an active monitoring temporary care plan.</a:t>
            </a:r>
          </a:p>
        </p:txBody>
      </p:sp>
    </p:spTree>
    <p:extLst>
      <p:ext uri="{BB962C8B-B14F-4D97-AF65-F5344CB8AC3E}">
        <p14:creationId xmlns:p14="http://schemas.microsoft.com/office/powerpoint/2010/main" val="139410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"/>
          <p:cNvGrpSpPr>
            <a:grpSpLocks noChangeAspect="1"/>
          </p:cNvGrpSpPr>
          <p:nvPr/>
        </p:nvGrpSpPr>
        <p:grpSpPr bwMode="auto">
          <a:xfrm>
            <a:off x="1031875" y="690562"/>
            <a:ext cx="7578725" cy="5253038"/>
            <a:chOff x="313957" y="514456"/>
            <a:chExt cx="8410711" cy="5829088"/>
          </a:xfrm>
        </p:grpSpPr>
        <p:grpSp>
          <p:nvGrpSpPr>
            <p:cNvPr id="38918" name="Group 109"/>
            <p:cNvGrpSpPr>
              <a:grpSpLocks noChangeAspect="1"/>
            </p:cNvGrpSpPr>
            <p:nvPr/>
          </p:nvGrpSpPr>
          <p:grpSpPr bwMode="auto">
            <a:xfrm>
              <a:off x="865392" y="514456"/>
              <a:ext cx="7859276" cy="5829088"/>
              <a:chOff x="603030" y="214033"/>
              <a:chExt cx="7859276" cy="5829088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699928" y="214033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Change in Condition</a:t>
                </a:r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699928" y="1299170"/>
                <a:ext cx="1583835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Localizing Urinary Signs/Symptoms?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" name="Straight Arrow Connector 7"/>
              <p:cNvCxnSpPr>
                <a:stCxn id="4" idx="2"/>
                <a:endCxn id="6" idx="0"/>
              </p:cNvCxnSpPr>
              <p:nvPr/>
            </p:nvCxnSpPr>
            <p:spPr>
              <a:xfrm>
                <a:off x="1492727" y="628006"/>
                <a:ext cx="0" cy="671164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8"/>
              <p:cNvSpPr/>
              <p:nvPr/>
            </p:nvSpPr>
            <p:spPr>
              <a:xfrm>
                <a:off x="3007852" y="1299170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6" idx="3"/>
                <a:endCxn id="9" idx="1"/>
              </p:cNvCxnSpPr>
              <p:nvPr/>
            </p:nvCxnSpPr>
            <p:spPr>
              <a:xfrm>
                <a:off x="2283763" y="1505276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29" name="TextBox 12"/>
              <p:cNvSpPr txBox="1">
                <a:spLocks noChangeArrowheads="1"/>
              </p:cNvSpPr>
              <p:nvPr/>
            </p:nvSpPr>
            <p:spPr bwMode="auto">
              <a:xfrm>
                <a:off x="2254782" y="1216986"/>
                <a:ext cx="6992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99928" y="2379023"/>
                <a:ext cx="1583835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Non-Urinary Signs/Symptoms?</a:t>
                </a:r>
              </a:p>
            </p:txBody>
          </p:sp>
          <p:cxnSp>
            <p:nvCxnSpPr>
              <p:cNvPr id="15" name="Straight Arrow Connector 14"/>
              <p:cNvCxnSpPr>
                <a:stCxn id="6" idx="2"/>
                <a:endCxn id="14" idx="0"/>
              </p:cNvCxnSpPr>
              <p:nvPr/>
            </p:nvCxnSpPr>
            <p:spPr>
              <a:xfrm>
                <a:off x="1492727" y="1713143"/>
                <a:ext cx="0" cy="6658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3007852" y="2379023"/>
                <a:ext cx="1342472" cy="412211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19" name="Straight Arrow Connector 18"/>
              <p:cNvCxnSpPr>
                <a:stCxn id="14" idx="3"/>
                <a:endCxn id="18" idx="1"/>
              </p:cNvCxnSpPr>
              <p:nvPr/>
            </p:nvCxnSpPr>
            <p:spPr>
              <a:xfrm>
                <a:off x="2283763" y="258512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4" name="TextBox 19"/>
              <p:cNvSpPr txBox="1">
                <a:spLocks noChangeArrowheads="1"/>
              </p:cNvSpPr>
              <p:nvPr/>
            </p:nvSpPr>
            <p:spPr bwMode="auto">
              <a:xfrm>
                <a:off x="2254782" y="2296866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35" name="TextBox 20"/>
              <p:cNvSpPr txBox="1">
                <a:spLocks noChangeArrowheads="1"/>
              </p:cNvSpPr>
              <p:nvPr/>
            </p:nvSpPr>
            <p:spPr bwMode="auto">
              <a:xfrm>
                <a:off x="949009" y="185688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99928" y="3460636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Signs?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Straight Arrow Connector 22"/>
              <p:cNvCxnSpPr>
                <a:stCxn id="14" idx="2"/>
                <a:endCxn id="22" idx="0"/>
              </p:cNvCxnSpPr>
              <p:nvPr/>
            </p:nvCxnSpPr>
            <p:spPr>
              <a:xfrm>
                <a:off x="1492727" y="2791234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38" name="TextBox 25"/>
              <p:cNvSpPr txBox="1">
                <a:spLocks noChangeArrowheads="1"/>
              </p:cNvSpPr>
              <p:nvPr/>
            </p:nvSpPr>
            <p:spPr bwMode="auto">
              <a:xfrm>
                <a:off x="944428" y="2951038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3007852" y="3462397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Straight Arrow Connector 31"/>
              <p:cNvCxnSpPr>
                <a:stCxn id="22" idx="3"/>
                <a:endCxn id="31" idx="1"/>
              </p:cNvCxnSpPr>
              <p:nvPr/>
            </p:nvCxnSpPr>
            <p:spPr>
              <a:xfrm>
                <a:off x="2283763" y="3668503"/>
                <a:ext cx="724090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1" name="TextBox 32"/>
              <p:cNvSpPr txBox="1">
                <a:spLocks noChangeArrowheads="1"/>
              </p:cNvSpPr>
              <p:nvPr/>
            </p:nvSpPr>
            <p:spPr bwMode="auto">
              <a:xfrm>
                <a:off x="2254782" y="337674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5074413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7130405" y="3462397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5063843" y="1297409"/>
                <a:ext cx="1333664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Warning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Signs?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130405" y="781264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Empiric Therapy for UTI</a:t>
                </a: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7130405" y="1827646"/>
                <a:ext cx="1331901" cy="413973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UCx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99928" y="4544011"/>
                <a:ext cx="1583835" cy="415734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Resident Status after 48h of Observation?</a:t>
                </a:r>
              </a:p>
            </p:txBody>
          </p:sp>
          <p:cxnSp>
            <p:nvCxnSpPr>
              <p:cNvPr id="40" name="Straight Arrow Connector 39"/>
              <p:cNvCxnSpPr>
                <a:stCxn id="22" idx="2"/>
                <a:endCxn id="39" idx="0"/>
              </p:cNvCxnSpPr>
              <p:nvPr/>
            </p:nvCxnSpPr>
            <p:spPr>
              <a:xfrm>
                <a:off x="1492727" y="3876370"/>
                <a:ext cx="0" cy="66764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49" name="TextBox 42"/>
              <p:cNvSpPr txBox="1">
                <a:spLocks noChangeArrowheads="1"/>
              </p:cNvSpPr>
              <p:nvPr/>
            </p:nvSpPr>
            <p:spPr bwMode="auto">
              <a:xfrm>
                <a:off x="939847" y="4030923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99928" y="5627387"/>
                <a:ext cx="1583835" cy="415734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No Antibiotic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Necessary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07852" y="4545773"/>
                <a:ext cx="1342472" cy="413972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Non-Urinary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solidFill>
                      <a:schemeClr val="tx1"/>
                    </a:solidFill>
                  </a:rPr>
                  <a:t>Signs/Symptoms?</a:t>
                </a:r>
              </a:p>
            </p:txBody>
          </p:sp>
          <p:cxnSp>
            <p:nvCxnSpPr>
              <p:cNvPr id="47" name="Straight Arrow Connector 46"/>
              <p:cNvCxnSpPr>
                <a:stCxn id="45" idx="3"/>
                <a:endCxn id="58" idx="1"/>
              </p:cNvCxnSpPr>
              <p:nvPr/>
            </p:nvCxnSpPr>
            <p:spPr>
              <a:xfrm flipV="1">
                <a:off x="4350325" y="4750117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3" name="TextBox 47"/>
              <p:cNvSpPr txBox="1">
                <a:spLocks noChangeArrowheads="1"/>
              </p:cNvSpPr>
              <p:nvPr/>
            </p:nvSpPr>
            <p:spPr bwMode="auto">
              <a:xfrm>
                <a:off x="4335175" y="4461552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5074413" y="4544011"/>
                <a:ext cx="1340711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Work-up/Treat Other Cause</a:t>
                </a:r>
              </a:p>
            </p:txBody>
          </p:sp>
          <p:cxnSp>
            <p:nvCxnSpPr>
              <p:cNvPr id="59" name="Straight Arrow Connector 58"/>
              <p:cNvCxnSpPr>
                <a:stCxn id="45" idx="2"/>
                <a:endCxn id="63" idx="0"/>
              </p:cNvCxnSpPr>
              <p:nvPr/>
            </p:nvCxnSpPr>
            <p:spPr>
              <a:xfrm>
                <a:off x="3679088" y="4959745"/>
                <a:ext cx="0" cy="669403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56" name="TextBox 59"/>
              <p:cNvSpPr txBox="1">
                <a:spLocks noChangeArrowheads="1"/>
              </p:cNvSpPr>
              <p:nvPr/>
            </p:nvSpPr>
            <p:spPr bwMode="auto">
              <a:xfrm>
                <a:off x="3129348" y="509175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No</a:t>
                </a: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3007852" y="5629148"/>
                <a:ext cx="1342472" cy="413973"/>
              </a:xfrm>
              <a:prstGeom prst="roundRect">
                <a:avLst/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Obtain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UA &amp;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Ucx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5074413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Consider Empiric Rx of UTI</a:t>
                </a:r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7130405" y="5627387"/>
                <a:ext cx="1331901" cy="413972"/>
              </a:xfrm>
              <a:prstGeom prst="round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dirty="0">
                    <a:solidFill>
                      <a:schemeClr val="tx1"/>
                    </a:solidFill>
                  </a:rPr>
                  <a:t>Target Therapy Based on </a:t>
                </a:r>
                <a:r>
                  <a:rPr lang="en-US" sz="1100" dirty="0" err="1">
                    <a:solidFill>
                      <a:schemeClr val="tx1"/>
                    </a:solidFill>
                  </a:rPr>
                  <a:t>Cx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4" name="Straight Arrow Connector 73"/>
              <p:cNvCxnSpPr>
                <a:stCxn id="9" idx="3"/>
                <a:endCxn id="36" idx="1"/>
              </p:cNvCxnSpPr>
              <p:nvPr/>
            </p:nvCxnSpPr>
            <p:spPr>
              <a:xfrm>
                <a:off x="4350325" y="1505276"/>
                <a:ext cx="713518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63" idx="3"/>
                <a:endCxn id="64" idx="1"/>
              </p:cNvCxnSpPr>
              <p:nvPr/>
            </p:nvCxnSpPr>
            <p:spPr>
              <a:xfrm flipV="1">
                <a:off x="4350325" y="5835254"/>
                <a:ext cx="724089" cy="176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64" idx="3"/>
                <a:endCxn id="65" idx="1"/>
              </p:cNvCxnSpPr>
              <p:nvPr/>
            </p:nvCxnSpPr>
            <p:spPr>
              <a:xfrm>
                <a:off x="6406315" y="583525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39" idx="2"/>
                <a:endCxn id="44" idx="0"/>
              </p:cNvCxnSpPr>
              <p:nvPr/>
            </p:nvCxnSpPr>
            <p:spPr>
              <a:xfrm>
                <a:off x="1492727" y="4959745"/>
                <a:ext cx="0" cy="66764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603030" y="5091865"/>
                <a:ext cx="875602" cy="287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Improved</a:t>
                </a:r>
              </a:p>
            </p:txBody>
          </p:sp>
          <p:cxnSp>
            <p:nvCxnSpPr>
              <p:cNvPr id="91" name="Straight Arrow Connector 90"/>
              <p:cNvCxnSpPr>
                <a:stCxn id="39" idx="3"/>
                <a:endCxn id="45" idx="1"/>
              </p:cNvCxnSpPr>
              <p:nvPr/>
            </p:nvCxnSpPr>
            <p:spPr>
              <a:xfrm>
                <a:off x="2283763" y="4751878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2169248" y="4292105"/>
                <a:ext cx="974261" cy="459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50" dirty="0">
                    <a:latin typeface="+mn-lt"/>
                    <a:cs typeface="+mn-cs"/>
                  </a:rPr>
                  <a:t>No Change / Worse</a:t>
                </a:r>
              </a:p>
            </p:txBody>
          </p:sp>
          <p:cxnSp>
            <p:nvCxnSpPr>
              <p:cNvPr id="95" name="Straight Arrow Connector 94"/>
              <p:cNvCxnSpPr>
                <a:stCxn id="31" idx="3"/>
                <a:endCxn id="34" idx="1"/>
              </p:cNvCxnSpPr>
              <p:nvPr/>
            </p:nvCxnSpPr>
            <p:spPr>
              <a:xfrm>
                <a:off x="4350325" y="3670264"/>
                <a:ext cx="724089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>
                <a:stCxn id="34" idx="3"/>
                <a:endCxn id="35" idx="1"/>
              </p:cNvCxnSpPr>
              <p:nvPr/>
            </p:nvCxnSpPr>
            <p:spPr>
              <a:xfrm>
                <a:off x="6406315" y="3670264"/>
                <a:ext cx="724090" cy="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Elbow Connector 101"/>
              <p:cNvCxnSpPr>
                <a:stCxn id="36" idx="0"/>
                <a:endCxn id="37" idx="1"/>
              </p:cNvCxnSpPr>
              <p:nvPr/>
            </p:nvCxnSpPr>
            <p:spPr>
              <a:xfrm rot="5400000" flipH="1" flipV="1">
                <a:off x="6275960" y="442964"/>
                <a:ext cx="308278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Elbow Connector 103"/>
              <p:cNvCxnSpPr>
                <a:stCxn id="36" idx="2"/>
                <a:endCxn id="38" idx="1"/>
              </p:cNvCxnSpPr>
              <p:nvPr/>
            </p:nvCxnSpPr>
            <p:spPr>
              <a:xfrm rot="16200000" flipH="1">
                <a:off x="6268915" y="1174022"/>
                <a:ext cx="322370" cy="1400611"/>
              </a:xfrm>
              <a:prstGeom prst="bentConnector2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37" idx="2"/>
                <a:endCxn id="38" idx="0"/>
              </p:cNvCxnSpPr>
              <p:nvPr/>
            </p:nvCxnSpPr>
            <p:spPr>
              <a:xfrm>
                <a:off x="7796355" y="1195237"/>
                <a:ext cx="0" cy="63240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2" name="TextBox 107"/>
              <p:cNvSpPr txBox="1">
                <a:spLocks noChangeArrowheads="1"/>
              </p:cNvSpPr>
              <p:nvPr/>
            </p:nvSpPr>
            <p:spPr bwMode="auto">
              <a:xfrm>
                <a:off x="6047644" y="708175"/>
                <a:ext cx="699268" cy="290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Verdana" pitchFamily="34" charset="0"/>
                  </a:rPr>
                  <a:t>Yes</a:t>
                </a:r>
              </a:p>
            </p:txBody>
          </p:sp>
          <p:sp>
            <p:nvSpPr>
              <p:cNvPr id="38973" name="TextBox 108"/>
              <p:cNvSpPr txBox="1">
                <a:spLocks noChangeArrowheads="1"/>
              </p:cNvSpPr>
              <p:nvPr/>
            </p:nvSpPr>
            <p:spPr bwMode="auto">
              <a:xfrm>
                <a:off x="5691595" y="2072017"/>
                <a:ext cx="1285601" cy="853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 dirty="0">
                    <a:ea typeface="Verdana" pitchFamily="34" charset="0"/>
                  </a:rPr>
                  <a:t>No – consider withholding treatment until </a:t>
                </a:r>
                <a:r>
                  <a:rPr lang="en-US" altLang="en-US" sz="1100" dirty="0" err="1">
                    <a:ea typeface="Verdana" pitchFamily="34" charset="0"/>
                  </a:rPr>
                  <a:t>UCx</a:t>
                </a:r>
                <a:r>
                  <a:rPr lang="en-US" altLang="en-US" sz="1100" dirty="0">
                    <a:ea typeface="Verdana" pitchFamily="34" charset="0"/>
                  </a:rPr>
                  <a:t> results back</a:t>
                </a:r>
              </a:p>
            </p:txBody>
          </p:sp>
        </p:grp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3957" y="1597832"/>
              <a:ext cx="417540" cy="415734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24528" y="26371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324528" y="3746967"/>
              <a:ext cx="417540" cy="41397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324528" y="4826818"/>
              <a:ext cx="417540" cy="413973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4</a:t>
              </a:r>
            </a:p>
          </p:txBody>
        </p:sp>
        <p:cxnSp>
          <p:nvCxnSpPr>
            <p:cNvPr id="115" name="Straight Arrow Connector 114"/>
            <p:cNvCxnSpPr>
              <a:cxnSpLocks noChangeAspect="1"/>
            </p:cNvCxnSpPr>
            <p:nvPr/>
          </p:nvCxnSpPr>
          <p:spPr>
            <a:xfrm flipV="1">
              <a:off x="6624633" y="1516799"/>
              <a:ext cx="768134" cy="8191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917" name="TextBox 2"/>
          <p:cNvSpPr txBox="1">
            <a:spLocks noChangeArrowheads="1"/>
          </p:cNvSpPr>
          <p:nvPr/>
        </p:nvSpPr>
        <p:spPr bwMode="auto">
          <a:xfrm>
            <a:off x="483626" y="6511725"/>
            <a:ext cx="30752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 Crnich and </a:t>
            </a:r>
            <a:r>
              <a:rPr lang="en-US" altLang="en-US" sz="1200" dirty="0" err="1"/>
              <a:t>Drinka</a:t>
            </a:r>
            <a:r>
              <a:rPr lang="en-US" altLang="en-US" sz="1200" dirty="0"/>
              <a:t>. </a:t>
            </a:r>
            <a:r>
              <a:rPr lang="en-US" altLang="en-US" sz="1200" i="1" dirty="0"/>
              <a:t>Ann Long Term Care </a:t>
            </a:r>
            <a:r>
              <a:rPr lang="en-US" altLang="en-US" sz="1200" dirty="0"/>
              <a:t>2014</a:t>
            </a:r>
          </a:p>
        </p:txBody>
      </p:sp>
      <p:sp>
        <p:nvSpPr>
          <p:cNvPr id="62" name="Slide Number Placeholder 1">
            <a:extLst>
              <a:ext uri="{FF2B5EF4-FFF2-40B4-BE49-F238E27FC236}">
                <a16:creationId xmlns:a16="http://schemas.microsoft.com/office/drawing/2014/main" xmlns="" id="{414806BD-0820-5040-AE85-AE68B32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96605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4"/>
  <p:tag name="TPOS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3902</TotalTime>
  <Words>1939</Words>
  <Application>Microsoft Office PowerPoint</Application>
  <PresentationFormat>On-screen Show (4:3)</PresentationFormat>
  <Paragraphs>662</Paragraphs>
  <Slides>22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dhs3</vt:lpstr>
      <vt:lpstr>Custom Design</vt:lpstr>
      <vt:lpstr>When and How to Treat UTI Section 1: When to Treat</vt:lpstr>
      <vt:lpstr>UTI Toolkit – Module 4a Narration by: Paula Hardgrove, MD CMD Wisconsin Association of Medical Directors         Content developed in partnership with the Wisconsin Healthcare-Associated Infections in Long-Term Care Coalition</vt:lpstr>
      <vt:lpstr>There are Five Moments of  Antibiotic Decision-Making</vt:lpstr>
      <vt:lpstr>There are Five Moments of  Antibiotic Decision-Making</vt:lpstr>
      <vt:lpstr>There are Five Moments of  Antibiotic Decision-Making</vt:lpstr>
      <vt:lpstr>There are Five Moments of  Antibiotic Decision-Making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Isolated Non-Localizing Signs/Symptoms = Active Monitoring</vt:lpstr>
      <vt:lpstr>What is an Active Monitoring  Temporary Care Plan*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 Boero</dc:creator>
  <cp:lastModifiedBy>Madison Helmle</cp:lastModifiedBy>
  <cp:revision>320</cp:revision>
  <dcterms:created xsi:type="dcterms:W3CDTF">2016-01-19T17:00:08Z</dcterms:created>
  <dcterms:modified xsi:type="dcterms:W3CDTF">2019-04-22T16:35:35Z</dcterms:modified>
</cp:coreProperties>
</file>