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69" r:id="rId2"/>
  </p:sldMasterIdLst>
  <p:notesMasterIdLst>
    <p:notesMasterId r:id="rId21"/>
  </p:notesMasterIdLst>
  <p:handoutMasterIdLst>
    <p:handoutMasterId r:id="rId22"/>
  </p:handoutMasterIdLst>
  <p:sldIdLst>
    <p:sldId id="260" r:id="rId3"/>
    <p:sldId id="499" r:id="rId4"/>
    <p:sldId id="481" r:id="rId5"/>
    <p:sldId id="487" r:id="rId6"/>
    <p:sldId id="393" r:id="rId7"/>
    <p:sldId id="484" r:id="rId8"/>
    <p:sldId id="485" r:id="rId9"/>
    <p:sldId id="483" r:id="rId10"/>
    <p:sldId id="486" r:id="rId11"/>
    <p:sldId id="488" r:id="rId12"/>
    <p:sldId id="482" r:id="rId13"/>
    <p:sldId id="489" r:id="rId14"/>
    <p:sldId id="490" r:id="rId15"/>
    <p:sldId id="497" r:id="rId16"/>
    <p:sldId id="491" r:id="rId17"/>
    <p:sldId id="492" r:id="rId18"/>
    <p:sldId id="493" r:id="rId19"/>
    <p:sldId id="498" r:id="rId20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D5FC79"/>
    <a:srgbClr val="D1D9EB"/>
    <a:srgbClr val="FFC136"/>
    <a:srgbClr val="EAEDF5"/>
    <a:srgbClr val="5E84CB"/>
    <a:srgbClr val="D2D9EC"/>
    <a:srgbClr val="FFB4C7"/>
    <a:srgbClr val="FE8C36"/>
    <a:srgbClr val="DCC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27" autoAdjust="0"/>
    <p:restoredTop sz="86376"/>
  </p:normalViewPr>
  <p:slideViewPr>
    <p:cSldViewPr snapToGrid="0">
      <p:cViewPr varScale="1">
        <p:scale>
          <a:sx n="63" d="100"/>
          <a:sy n="63" d="100"/>
        </p:scale>
        <p:origin x="9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BD7F77-AEA3-704D-A830-EE6DD403E3F7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646992-E1A0-7340-86F9-4F68051B4D63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800" b="1" dirty="0"/>
            <a:t>1</a:t>
          </a:r>
        </a:p>
      </dgm:t>
    </dgm:pt>
    <dgm:pt modelId="{84AD6BF9-EE75-0046-8E4C-1712D9836ADC}" type="parTrans" cxnId="{D76E6A61-F6BB-DA44-9D94-DE44C671BE72}">
      <dgm:prSet/>
      <dgm:spPr/>
      <dgm:t>
        <a:bodyPr/>
        <a:lstStyle/>
        <a:p>
          <a:endParaRPr lang="en-US"/>
        </a:p>
      </dgm:t>
    </dgm:pt>
    <dgm:pt modelId="{994712F8-6E73-4244-8EF9-8E8B1F84AEC2}" type="sibTrans" cxnId="{D76E6A61-F6BB-DA44-9D94-DE44C671BE72}">
      <dgm:prSet/>
      <dgm:spPr/>
      <dgm:t>
        <a:bodyPr/>
        <a:lstStyle/>
        <a:p>
          <a:endParaRPr lang="en-US"/>
        </a:p>
      </dgm:t>
    </dgm:pt>
    <dgm:pt modelId="{B112996B-F47E-244C-8D3A-5CC24223BD7D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Test?</a:t>
          </a:r>
        </a:p>
      </dgm:t>
    </dgm:pt>
    <dgm:pt modelId="{F24F60EA-7B39-5946-ACD1-605AC458504A}" type="parTrans" cxnId="{CF54C632-01A7-9C4D-83CB-144020B4FF52}">
      <dgm:prSet/>
      <dgm:spPr/>
      <dgm:t>
        <a:bodyPr/>
        <a:lstStyle/>
        <a:p>
          <a:endParaRPr lang="en-US"/>
        </a:p>
      </dgm:t>
    </dgm:pt>
    <dgm:pt modelId="{5C0A1B0C-7F79-4D40-8BFA-20F7CE2DE32F}" type="sibTrans" cxnId="{CF54C632-01A7-9C4D-83CB-144020B4FF52}">
      <dgm:prSet/>
      <dgm:spPr/>
      <dgm:t>
        <a:bodyPr/>
        <a:lstStyle/>
        <a:p>
          <a:endParaRPr lang="en-US"/>
        </a:p>
      </dgm:t>
    </dgm:pt>
    <dgm:pt modelId="{5EDCBDF4-F759-DF42-99B3-42F12878C41D}">
      <dgm:prSet phldrT="[Text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en-US" sz="2800" b="1" dirty="0"/>
            <a:t>2</a:t>
          </a:r>
        </a:p>
      </dgm:t>
    </dgm:pt>
    <dgm:pt modelId="{300E26A2-0D71-2F41-87A9-F1816BF79128}" type="parTrans" cxnId="{AD7E6F1A-5098-924B-A07B-031F7EE8737C}">
      <dgm:prSet/>
      <dgm:spPr/>
      <dgm:t>
        <a:bodyPr/>
        <a:lstStyle/>
        <a:p>
          <a:endParaRPr lang="en-US"/>
        </a:p>
      </dgm:t>
    </dgm:pt>
    <dgm:pt modelId="{0B2A289E-F1AF-DD4D-9EDB-ACB080E15E19}" type="sibTrans" cxnId="{AD7E6F1A-5098-924B-A07B-031F7EE8737C}">
      <dgm:prSet/>
      <dgm:spPr/>
      <dgm:t>
        <a:bodyPr/>
        <a:lstStyle/>
        <a:p>
          <a:endParaRPr lang="en-US"/>
        </a:p>
      </dgm:t>
    </dgm:pt>
    <dgm:pt modelId="{D90E6C48-B75E-CB48-8DBE-89335FA3F49E}">
      <dgm:prSet phldrT="[Text]"/>
      <dgm:spPr>
        <a:ln>
          <a:solidFill>
            <a:srgbClr val="00B0F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Treat?</a:t>
          </a:r>
        </a:p>
      </dgm:t>
    </dgm:pt>
    <dgm:pt modelId="{B628E658-272B-D94C-A0A1-AC1962887675}" type="parTrans" cxnId="{B8F4523A-3712-DD4C-9C97-C6F1CBCD8B70}">
      <dgm:prSet/>
      <dgm:spPr/>
      <dgm:t>
        <a:bodyPr/>
        <a:lstStyle/>
        <a:p>
          <a:endParaRPr lang="en-US"/>
        </a:p>
      </dgm:t>
    </dgm:pt>
    <dgm:pt modelId="{D8B0FF31-E421-FA4D-B83C-7BF3A8F74A13}" type="sibTrans" cxnId="{B8F4523A-3712-DD4C-9C97-C6F1CBCD8B70}">
      <dgm:prSet/>
      <dgm:spPr/>
      <dgm:t>
        <a:bodyPr/>
        <a:lstStyle/>
        <a:p>
          <a:endParaRPr lang="en-US"/>
        </a:p>
      </dgm:t>
    </dgm:pt>
    <dgm:pt modelId="{45AF06B5-4794-C641-99EF-C128CD643353}">
      <dgm:prSet phldrT="[Text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800" b="1" dirty="0"/>
            <a:t>3</a:t>
          </a:r>
        </a:p>
      </dgm:t>
    </dgm:pt>
    <dgm:pt modelId="{AAD59ECF-1BF4-A24F-A487-B918D189BE37}" type="parTrans" cxnId="{F6F51A5E-99DE-D943-AB29-EDA1E216F72F}">
      <dgm:prSet/>
      <dgm:spPr/>
      <dgm:t>
        <a:bodyPr/>
        <a:lstStyle/>
        <a:p>
          <a:endParaRPr lang="en-US"/>
        </a:p>
      </dgm:t>
    </dgm:pt>
    <dgm:pt modelId="{F45817A8-2F44-9143-95AA-F9A5BB2EB614}" type="sibTrans" cxnId="{F6F51A5E-99DE-D943-AB29-EDA1E216F72F}">
      <dgm:prSet/>
      <dgm:spPr/>
      <dgm:t>
        <a:bodyPr/>
        <a:lstStyle/>
        <a:p>
          <a:endParaRPr lang="en-US"/>
        </a:p>
      </dgm:t>
    </dgm:pt>
    <dgm:pt modelId="{D2835E1C-0BFF-CC4C-8BD7-43CBDFF98236}">
      <dgm:prSet phldrT="[Text]"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rgbClr val="FFC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do I Treat?</a:t>
          </a:r>
        </a:p>
      </dgm:t>
    </dgm:pt>
    <dgm:pt modelId="{B7862455-3ECA-8240-A22A-C61124C90736}" type="parTrans" cxnId="{ACBE8C8F-1C5D-F744-9BEC-F8C607631B1D}">
      <dgm:prSet/>
      <dgm:spPr/>
      <dgm:t>
        <a:bodyPr/>
        <a:lstStyle/>
        <a:p>
          <a:endParaRPr lang="en-US"/>
        </a:p>
      </dgm:t>
    </dgm:pt>
    <dgm:pt modelId="{E4B07712-3D32-CC4D-B627-9ED12F6A5F8E}" type="sibTrans" cxnId="{ACBE8C8F-1C5D-F744-9BEC-F8C607631B1D}">
      <dgm:prSet/>
      <dgm:spPr/>
      <dgm:t>
        <a:bodyPr/>
        <a:lstStyle/>
        <a:p>
          <a:endParaRPr lang="en-US"/>
        </a:p>
      </dgm:t>
    </dgm:pt>
    <dgm:pt modelId="{D3CCA452-EF04-6340-A586-FCD8FEB0069C}">
      <dgm:prSet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US" sz="2800" b="1" dirty="0"/>
            <a:t>4</a:t>
          </a:r>
        </a:p>
      </dgm:t>
    </dgm:pt>
    <dgm:pt modelId="{58A3FABD-30FD-C748-AF37-1031DBC1BAE9}" type="parTrans" cxnId="{6132E65E-C9C0-424D-8FA6-0DF02AEB446F}">
      <dgm:prSet/>
      <dgm:spPr/>
      <dgm:t>
        <a:bodyPr/>
        <a:lstStyle/>
        <a:p>
          <a:endParaRPr lang="en-US"/>
        </a:p>
      </dgm:t>
    </dgm:pt>
    <dgm:pt modelId="{BF42BA5D-8339-D44F-9392-2B78DDFC565C}" type="sibTrans" cxnId="{6132E65E-C9C0-424D-8FA6-0DF02AEB446F}">
      <dgm:prSet/>
      <dgm:spPr/>
      <dgm:t>
        <a:bodyPr/>
        <a:lstStyle/>
        <a:p>
          <a:endParaRPr lang="en-US"/>
        </a:p>
      </dgm:t>
    </dgm:pt>
    <dgm:pt modelId="{5B2503A5-503A-A647-B438-5CDBC99F3EEE}">
      <dgm:prSet/>
      <dgm:spPr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Change/Modify?</a:t>
          </a:r>
        </a:p>
      </dgm:t>
    </dgm:pt>
    <dgm:pt modelId="{E953798F-4DEB-C148-99D3-A3CF01352FD8}" type="parTrans" cxnId="{E7D3B2E2-7260-2D43-84AB-30DB421F2514}">
      <dgm:prSet/>
      <dgm:spPr/>
      <dgm:t>
        <a:bodyPr/>
        <a:lstStyle/>
        <a:p>
          <a:endParaRPr lang="en-US"/>
        </a:p>
      </dgm:t>
    </dgm:pt>
    <dgm:pt modelId="{4872307D-91E3-D943-9CD0-B483D13E999C}" type="sibTrans" cxnId="{E7D3B2E2-7260-2D43-84AB-30DB421F2514}">
      <dgm:prSet/>
      <dgm:spPr/>
      <dgm:t>
        <a:bodyPr/>
        <a:lstStyle/>
        <a:p>
          <a:endParaRPr lang="en-US"/>
        </a:p>
      </dgm:t>
    </dgm:pt>
    <dgm:pt modelId="{C9D5908C-E87A-A148-9FCC-61EDBA93A046}">
      <dgm:prSet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800" b="1" dirty="0"/>
            <a:t>5</a:t>
          </a:r>
        </a:p>
      </dgm:t>
    </dgm:pt>
    <dgm:pt modelId="{E861DDE7-97EB-4245-AB63-EE1A34FF649D}" type="parTrans" cxnId="{DB2860D7-E359-8A4C-96BF-C9BBFE3F8D92}">
      <dgm:prSet/>
      <dgm:spPr/>
      <dgm:t>
        <a:bodyPr/>
        <a:lstStyle/>
        <a:p>
          <a:endParaRPr lang="en-US"/>
        </a:p>
      </dgm:t>
    </dgm:pt>
    <dgm:pt modelId="{F955EF31-DC52-0B43-9072-CC302283543B}" type="sibTrans" cxnId="{DB2860D7-E359-8A4C-96BF-C9BBFE3F8D92}">
      <dgm:prSet/>
      <dgm:spPr/>
      <dgm:t>
        <a:bodyPr/>
        <a:lstStyle/>
        <a:p>
          <a:endParaRPr lang="en-US"/>
        </a:p>
      </dgm:t>
    </dgm:pt>
    <dgm:pt modelId="{0E02D8E0-3D97-0741-A682-0A248E94F9AC}">
      <dgm:prSet/>
      <dgm:spPr>
        <a:ln>
          <a:solidFill>
            <a:srgbClr val="7030A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Long do I Treat?</a:t>
          </a:r>
        </a:p>
      </dgm:t>
    </dgm:pt>
    <dgm:pt modelId="{8A2EE830-BB60-7049-9EBA-3FF22F8F501C}" type="parTrans" cxnId="{AC032243-1A47-FB46-BC4E-C0DCE6428AD7}">
      <dgm:prSet/>
      <dgm:spPr/>
      <dgm:t>
        <a:bodyPr/>
        <a:lstStyle/>
        <a:p>
          <a:endParaRPr lang="en-US"/>
        </a:p>
      </dgm:t>
    </dgm:pt>
    <dgm:pt modelId="{0BE07FDE-E95B-564E-9629-855A24F342CD}" type="sibTrans" cxnId="{AC032243-1A47-FB46-BC4E-C0DCE6428AD7}">
      <dgm:prSet/>
      <dgm:spPr/>
      <dgm:t>
        <a:bodyPr/>
        <a:lstStyle/>
        <a:p>
          <a:endParaRPr lang="en-US"/>
        </a:p>
      </dgm:t>
    </dgm:pt>
    <dgm:pt modelId="{BEC18A89-2714-3044-99EF-4CBE491BCB10}" type="pres">
      <dgm:prSet presAssocID="{84BD7F77-AEA3-704D-A830-EE6DD403E3F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BF789E-5DA4-2B4C-9B51-EDE97593855D}" type="pres">
      <dgm:prSet presAssocID="{D4646992-E1A0-7340-86F9-4F68051B4D63}" presName="composite" presStyleCnt="0"/>
      <dgm:spPr/>
    </dgm:pt>
    <dgm:pt modelId="{4F41D6FF-FF26-A94D-8139-B16C4C7D338F}" type="pres">
      <dgm:prSet presAssocID="{D4646992-E1A0-7340-86F9-4F68051B4D6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805249-F4F8-A241-B7F6-828AAD9753A2}" type="pres">
      <dgm:prSet presAssocID="{D4646992-E1A0-7340-86F9-4F68051B4D63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D08CB8-AE8B-F242-9A82-AA8748A5D495}" type="pres">
      <dgm:prSet presAssocID="{994712F8-6E73-4244-8EF9-8E8B1F84AEC2}" presName="sp" presStyleCnt="0"/>
      <dgm:spPr/>
    </dgm:pt>
    <dgm:pt modelId="{6FF8FA90-B076-D54C-8DB7-311F7105A3D0}" type="pres">
      <dgm:prSet presAssocID="{5EDCBDF4-F759-DF42-99B3-42F12878C41D}" presName="composite" presStyleCnt="0"/>
      <dgm:spPr/>
    </dgm:pt>
    <dgm:pt modelId="{D80BFA07-8949-824C-978B-57AB8AD0F699}" type="pres">
      <dgm:prSet presAssocID="{5EDCBDF4-F759-DF42-99B3-42F12878C41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84906-5222-6341-9AA0-57A9DB6991DC}" type="pres">
      <dgm:prSet presAssocID="{5EDCBDF4-F759-DF42-99B3-42F12878C41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FC50E-DE19-3D48-8914-4D601F4AB493}" type="pres">
      <dgm:prSet presAssocID="{0B2A289E-F1AF-DD4D-9EDB-ACB080E15E19}" presName="sp" presStyleCnt="0"/>
      <dgm:spPr/>
    </dgm:pt>
    <dgm:pt modelId="{C40685E8-D51B-7548-BEFD-B32B3AA85C1D}" type="pres">
      <dgm:prSet presAssocID="{45AF06B5-4794-C641-99EF-C128CD643353}" presName="composite" presStyleCnt="0"/>
      <dgm:spPr/>
    </dgm:pt>
    <dgm:pt modelId="{7EF95FC2-47C8-ED4A-BDF8-59261A20121F}" type="pres">
      <dgm:prSet presAssocID="{45AF06B5-4794-C641-99EF-C128CD64335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ACD43-A382-4D48-8DE3-AEDBBD326331}" type="pres">
      <dgm:prSet presAssocID="{45AF06B5-4794-C641-99EF-C128CD64335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F5D91-11DB-6E46-ADBB-65BA11DD230E}" type="pres">
      <dgm:prSet presAssocID="{F45817A8-2F44-9143-95AA-F9A5BB2EB614}" presName="sp" presStyleCnt="0"/>
      <dgm:spPr/>
    </dgm:pt>
    <dgm:pt modelId="{2B84BAD9-26B2-CF40-93CA-28D8D68AAF0E}" type="pres">
      <dgm:prSet presAssocID="{D3CCA452-EF04-6340-A586-FCD8FEB0069C}" presName="composite" presStyleCnt="0"/>
      <dgm:spPr/>
    </dgm:pt>
    <dgm:pt modelId="{7BFA5116-9974-8146-9428-125935F4C716}" type="pres">
      <dgm:prSet presAssocID="{D3CCA452-EF04-6340-A586-FCD8FEB0069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6B1E9-69FA-1744-A719-3BF66B82D345}" type="pres">
      <dgm:prSet presAssocID="{D3CCA452-EF04-6340-A586-FCD8FEB0069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A8793-6BDE-214F-8799-8541756948A1}" type="pres">
      <dgm:prSet presAssocID="{BF42BA5D-8339-D44F-9392-2B78DDFC565C}" presName="sp" presStyleCnt="0"/>
      <dgm:spPr/>
    </dgm:pt>
    <dgm:pt modelId="{C84F83F4-6185-9C41-B27A-827DC57E5DA3}" type="pres">
      <dgm:prSet presAssocID="{C9D5908C-E87A-A148-9FCC-61EDBA93A046}" presName="composite" presStyleCnt="0"/>
      <dgm:spPr/>
    </dgm:pt>
    <dgm:pt modelId="{AECEDAC1-6E90-E444-888B-40A8690F5042}" type="pres">
      <dgm:prSet presAssocID="{C9D5908C-E87A-A148-9FCC-61EDBA93A04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B26BB-D495-CF4C-8070-34A341BB7FCA}" type="pres">
      <dgm:prSet presAssocID="{C9D5908C-E87A-A148-9FCC-61EDBA93A04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F4523A-3712-DD4C-9C97-C6F1CBCD8B70}" srcId="{5EDCBDF4-F759-DF42-99B3-42F12878C41D}" destId="{D90E6C48-B75E-CB48-8DBE-89335FA3F49E}" srcOrd="0" destOrd="0" parTransId="{B628E658-272B-D94C-A0A1-AC1962887675}" sibTransId="{D8B0FF31-E421-FA4D-B83C-7BF3A8F74A13}"/>
    <dgm:cxn modelId="{F6F51A5E-99DE-D943-AB29-EDA1E216F72F}" srcId="{84BD7F77-AEA3-704D-A830-EE6DD403E3F7}" destId="{45AF06B5-4794-C641-99EF-C128CD643353}" srcOrd="2" destOrd="0" parTransId="{AAD59ECF-1BF4-A24F-A487-B918D189BE37}" sibTransId="{F45817A8-2F44-9143-95AA-F9A5BB2EB614}"/>
    <dgm:cxn modelId="{3A89040B-DAA7-6043-8E9C-F8183CF1BB27}" type="presOf" srcId="{5EDCBDF4-F759-DF42-99B3-42F12878C41D}" destId="{D80BFA07-8949-824C-978B-57AB8AD0F699}" srcOrd="0" destOrd="0" presId="urn:microsoft.com/office/officeart/2005/8/layout/chevron2"/>
    <dgm:cxn modelId="{6F78C549-B63B-DE46-9A2D-DDAD7510FCE5}" type="presOf" srcId="{D2835E1C-0BFF-CC4C-8BD7-43CBDFF98236}" destId="{18EACD43-A382-4D48-8DE3-AEDBBD326331}" srcOrd="0" destOrd="0" presId="urn:microsoft.com/office/officeart/2005/8/layout/chevron2"/>
    <dgm:cxn modelId="{6132E65E-C9C0-424D-8FA6-0DF02AEB446F}" srcId="{84BD7F77-AEA3-704D-A830-EE6DD403E3F7}" destId="{D3CCA452-EF04-6340-A586-FCD8FEB0069C}" srcOrd="3" destOrd="0" parTransId="{58A3FABD-30FD-C748-AF37-1031DBC1BAE9}" sibTransId="{BF42BA5D-8339-D44F-9392-2B78DDFC565C}"/>
    <dgm:cxn modelId="{13F9795B-D101-D44D-9B9B-D935DB513529}" type="presOf" srcId="{B112996B-F47E-244C-8D3A-5CC24223BD7D}" destId="{58805249-F4F8-A241-B7F6-828AAD9753A2}" srcOrd="0" destOrd="0" presId="urn:microsoft.com/office/officeart/2005/8/layout/chevron2"/>
    <dgm:cxn modelId="{68507619-0C49-2449-A297-2AC3434C1F22}" type="presOf" srcId="{D90E6C48-B75E-CB48-8DBE-89335FA3F49E}" destId="{7F484906-5222-6341-9AA0-57A9DB6991DC}" srcOrd="0" destOrd="0" presId="urn:microsoft.com/office/officeart/2005/8/layout/chevron2"/>
    <dgm:cxn modelId="{AC032243-1A47-FB46-BC4E-C0DCE6428AD7}" srcId="{C9D5908C-E87A-A148-9FCC-61EDBA93A046}" destId="{0E02D8E0-3D97-0741-A682-0A248E94F9AC}" srcOrd="0" destOrd="0" parTransId="{8A2EE830-BB60-7049-9EBA-3FF22F8F501C}" sibTransId="{0BE07FDE-E95B-564E-9629-855A24F342CD}"/>
    <dgm:cxn modelId="{CF54C632-01A7-9C4D-83CB-144020B4FF52}" srcId="{D4646992-E1A0-7340-86F9-4F68051B4D63}" destId="{B112996B-F47E-244C-8D3A-5CC24223BD7D}" srcOrd="0" destOrd="0" parTransId="{F24F60EA-7B39-5946-ACD1-605AC458504A}" sibTransId="{5C0A1B0C-7F79-4D40-8BFA-20F7CE2DE32F}"/>
    <dgm:cxn modelId="{E5E442F7-0676-7442-AAD2-8DB8180B3BBA}" type="presOf" srcId="{45AF06B5-4794-C641-99EF-C128CD643353}" destId="{7EF95FC2-47C8-ED4A-BDF8-59261A20121F}" srcOrd="0" destOrd="0" presId="urn:microsoft.com/office/officeart/2005/8/layout/chevron2"/>
    <dgm:cxn modelId="{D75BA618-4040-D149-A060-CA2142D1D93C}" type="presOf" srcId="{84BD7F77-AEA3-704D-A830-EE6DD403E3F7}" destId="{BEC18A89-2714-3044-99EF-4CBE491BCB10}" srcOrd="0" destOrd="0" presId="urn:microsoft.com/office/officeart/2005/8/layout/chevron2"/>
    <dgm:cxn modelId="{6497ADAA-5568-0047-A473-597980811719}" type="presOf" srcId="{0E02D8E0-3D97-0741-A682-0A248E94F9AC}" destId="{879B26BB-D495-CF4C-8070-34A341BB7FCA}" srcOrd="0" destOrd="0" presId="urn:microsoft.com/office/officeart/2005/8/layout/chevron2"/>
    <dgm:cxn modelId="{ABE6F488-A611-E44B-A01D-62C458B2F098}" type="presOf" srcId="{D4646992-E1A0-7340-86F9-4F68051B4D63}" destId="{4F41D6FF-FF26-A94D-8139-B16C4C7D338F}" srcOrd="0" destOrd="0" presId="urn:microsoft.com/office/officeart/2005/8/layout/chevron2"/>
    <dgm:cxn modelId="{ACBE8C8F-1C5D-F744-9BEC-F8C607631B1D}" srcId="{45AF06B5-4794-C641-99EF-C128CD643353}" destId="{D2835E1C-0BFF-CC4C-8BD7-43CBDFF98236}" srcOrd="0" destOrd="0" parTransId="{B7862455-3ECA-8240-A22A-C61124C90736}" sibTransId="{E4B07712-3D32-CC4D-B627-9ED12F6A5F8E}"/>
    <dgm:cxn modelId="{A3EAAA55-AB43-DA4E-BE04-12704D88641E}" type="presOf" srcId="{D3CCA452-EF04-6340-A586-FCD8FEB0069C}" destId="{7BFA5116-9974-8146-9428-125935F4C716}" srcOrd="0" destOrd="0" presId="urn:microsoft.com/office/officeart/2005/8/layout/chevron2"/>
    <dgm:cxn modelId="{DB2860D7-E359-8A4C-96BF-C9BBFE3F8D92}" srcId="{84BD7F77-AEA3-704D-A830-EE6DD403E3F7}" destId="{C9D5908C-E87A-A148-9FCC-61EDBA93A046}" srcOrd="4" destOrd="0" parTransId="{E861DDE7-97EB-4245-AB63-EE1A34FF649D}" sibTransId="{F955EF31-DC52-0B43-9072-CC302283543B}"/>
    <dgm:cxn modelId="{D76E6A61-F6BB-DA44-9D94-DE44C671BE72}" srcId="{84BD7F77-AEA3-704D-A830-EE6DD403E3F7}" destId="{D4646992-E1A0-7340-86F9-4F68051B4D63}" srcOrd="0" destOrd="0" parTransId="{84AD6BF9-EE75-0046-8E4C-1712D9836ADC}" sibTransId="{994712F8-6E73-4244-8EF9-8E8B1F84AEC2}"/>
    <dgm:cxn modelId="{984492B9-F5CD-A845-8EC2-ACE6A9A19BEB}" type="presOf" srcId="{5B2503A5-503A-A647-B438-5CDBC99F3EEE}" destId="{C406B1E9-69FA-1744-A719-3BF66B82D345}" srcOrd="0" destOrd="0" presId="urn:microsoft.com/office/officeart/2005/8/layout/chevron2"/>
    <dgm:cxn modelId="{E7D3B2E2-7260-2D43-84AB-30DB421F2514}" srcId="{D3CCA452-EF04-6340-A586-FCD8FEB0069C}" destId="{5B2503A5-503A-A647-B438-5CDBC99F3EEE}" srcOrd="0" destOrd="0" parTransId="{E953798F-4DEB-C148-99D3-A3CF01352FD8}" sibTransId="{4872307D-91E3-D943-9CD0-B483D13E999C}"/>
    <dgm:cxn modelId="{3985450A-658B-574A-83EF-13822D44960F}" type="presOf" srcId="{C9D5908C-E87A-A148-9FCC-61EDBA93A046}" destId="{AECEDAC1-6E90-E444-888B-40A8690F5042}" srcOrd="0" destOrd="0" presId="urn:microsoft.com/office/officeart/2005/8/layout/chevron2"/>
    <dgm:cxn modelId="{AD7E6F1A-5098-924B-A07B-031F7EE8737C}" srcId="{84BD7F77-AEA3-704D-A830-EE6DD403E3F7}" destId="{5EDCBDF4-F759-DF42-99B3-42F12878C41D}" srcOrd="1" destOrd="0" parTransId="{300E26A2-0D71-2F41-87A9-F1816BF79128}" sibTransId="{0B2A289E-F1AF-DD4D-9EDB-ACB080E15E19}"/>
    <dgm:cxn modelId="{E23B627D-AF32-8E40-B64B-7DE724FA0B93}" type="presParOf" srcId="{BEC18A89-2714-3044-99EF-4CBE491BCB10}" destId="{36BF789E-5DA4-2B4C-9B51-EDE97593855D}" srcOrd="0" destOrd="0" presId="urn:microsoft.com/office/officeart/2005/8/layout/chevron2"/>
    <dgm:cxn modelId="{BF01FF4F-F936-E147-AAF9-D149D073BDF9}" type="presParOf" srcId="{36BF789E-5DA4-2B4C-9B51-EDE97593855D}" destId="{4F41D6FF-FF26-A94D-8139-B16C4C7D338F}" srcOrd="0" destOrd="0" presId="urn:microsoft.com/office/officeart/2005/8/layout/chevron2"/>
    <dgm:cxn modelId="{B9974434-8B31-1C4A-91DA-78B9E15D6FEE}" type="presParOf" srcId="{36BF789E-5DA4-2B4C-9B51-EDE97593855D}" destId="{58805249-F4F8-A241-B7F6-828AAD9753A2}" srcOrd="1" destOrd="0" presId="urn:microsoft.com/office/officeart/2005/8/layout/chevron2"/>
    <dgm:cxn modelId="{0B6CA7F6-1306-CC45-9F0F-9E009A14E88B}" type="presParOf" srcId="{BEC18A89-2714-3044-99EF-4CBE491BCB10}" destId="{68D08CB8-AE8B-F242-9A82-AA8748A5D495}" srcOrd="1" destOrd="0" presId="urn:microsoft.com/office/officeart/2005/8/layout/chevron2"/>
    <dgm:cxn modelId="{DA6BBCE2-DC5C-3343-B9FC-16B1606A9BF9}" type="presParOf" srcId="{BEC18A89-2714-3044-99EF-4CBE491BCB10}" destId="{6FF8FA90-B076-D54C-8DB7-311F7105A3D0}" srcOrd="2" destOrd="0" presId="urn:microsoft.com/office/officeart/2005/8/layout/chevron2"/>
    <dgm:cxn modelId="{817653B1-6FD6-0C47-8BCF-1C68EB1D78B8}" type="presParOf" srcId="{6FF8FA90-B076-D54C-8DB7-311F7105A3D0}" destId="{D80BFA07-8949-824C-978B-57AB8AD0F699}" srcOrd="0" destOrd="0" presId="urn:microsoft.com/office/officeart/2005/8/layout/chevron2"/>
    <dgm:cxn modelId="{46AFD2C1-1A6D-C447-9B4D-397C93356483}" type="presParOf" srcId="{6FF8FA90-B076-D54C-8DB7-311F7105A3D0}" destId="{7F484906-5222-6341-9AA0-57A9DB6991DC}" srcOrd="1" destOrd="0" presId="urn:microsoft.com/office/officeart/2005/8/layout/chevron2"/>
    <dgm:cxn modelId="{B01F75DB-F689-2344-BC96-047D464102E9}" type="presParOf" srcId="{BEC18A89-2714-3044-99EF-4CBE491BCB10}" destId="{542FC50E-DE19-3D48-8914-4D601F4AB493}" srcOrd="3" destOrd="0" presId="urn:microsoft.com/office/officeart/2005/8/layout/chevron2"/>
    <dgm:cxn modelId="{38EA0012-F91A-514C-AC9D-34CC5160828B}" type="presParOf" srcId="{BEC18A89-2714-3044-99EF-4CBE491BCB10}" destId="{C40685E8-D51B-7548-BEFD-B32B3AA85C1D}" srcOrd="4" destOrd="0" presId="urn:microsoft.com/office/officeart/2005/8/layout/chevron2"/>
    <dgm:cxn modelId="{95D4CA61-7B5A-AA4D-8CA2-195C09A678FA}" type="presParOf" srcId="{C40685E8-D51B-7548-BEFD-B32B3AA85C1D}" destId="{7EF95FC2-47C8-ED4A-BDF8-59261A20121F}" srcOrd="0" destOrd="0" presId="urn:microsoft.com/office/officeart/2005/8/layout/chevron2"/>
    <dgm:cxn modelId="{886A6980-38D0-B342-9B39-6D6981AFC751}" type="presParOf" srcId="{C40685E8-D51B-7548-BEFD-B32B3AA85C1D}" destId="{18EACD43-A382-4D48-8DE3-AEDBBD326331}" srcOrd="1" destOrd="0" presId="urn:microsoft.com/office/officeart/2005/8/layout/chevron2"/>
    <dgm:cxn modelId="{5D9F77DB-CAE9-CE42-8A88-FAE0E91A9F53}" type="presParOf" srcId="{BEC18A89-2714-3044-99EF-4CBE491BCB10}" destId="{0C5F5D91-11DB-6E46-ADBB-65BA11DD230E}" srcOrd="5" destOrd="0" presId="urn:microsoft.com/office/officeart/2005/8/layout/chevron2"/>
    <dgm:cxn modelId="{F7B65F0F-B259-284C-AA38-0F7EF2D29FB6}" type="presParOf" srcId="{BEC18A89-2714-3044-99EF-4CBE491BCB10}" destId="{2B84BAD9-26B2-CF40-93CA-28D8D68AAF0E}" srcOrd="6" destOrd="0" presId="urn:microsoft.com/office/officeart/2005/8/layout/chevron2"/>
    <dgm:cxn modelId="{BDC7D630-9DB8-4445-A03F-24B412B2A127}" type="presParOf" srcId="{2B84BAD9-26B2-CF40-93CA-28D8D68AAF0E}" destId="{7BFA5116-9974-8146-9428-125935F4C716}" srcOrd="0" destOrd="0" presId="urn:microsoft.com/office/officeart/2005/8/layout/chevron2"/>
    <dgm:cxn modelId="{5EA88393-5F48-8040-8375-B6DB94B062E5}" type="presParOf" srcId="{2B84BAD9-26B2-CF40-93CA-28D8D68AAF0E}" destId="{C406B1E9-69FA-1744-A719-3BF66B82D345}" srcOrd="1" destOrd="0" presId="urn:microsoft.com/office/officeart/2005/8/layout/chevron2"/>
    <dgm:cxn modelId="{94D2859F-5FAF-3C44-9A7A-ABDD71D9C60B}" type="presParOf" srcId="{BEC18A89-2714-3044-99EF-4CBE491BCB10}" destId="{47AA8793-6BDE-214F-8799-8541756948A1}" srcOrd="7" destOrd="0" presId="urn:microsoft.com/office/officeart/2005/8/layout/chevron2"/>
    <dgm:cxn modelId="{857355DA-6081-BB44-94D2-EF75C89086AC}" type="presParOf" srcId="{BEC18A89-2714-3044-99EF-4CBE491BCB10}" destId="{C84F83F4-6185-9C41-B27A-827DC57E5DA3}" srcOrd="8" destOrd="0" presId="urn:microsoft.com/office/officeart/2005/8/layout/chevron2"/>
    <dgm:cxn modelId="{5DF9EB3E-4688-0740-8812-0E7CBF364C6C}" type="presParOf" srcId="{C84F83F4-6185-9C41-B27A-827DC57E5DA3}" destId="{AECEDAC1-6E90-E444-888B-40A8690F5042}" srcOrd="0" destOrd="0" presId="urn:microsoft.com/office/officeart/2005/8/layout/chevron2"/>
    <dgm:cxn modelId="{530206A4-05F8-A847-9895-35022142FAEF}" type="presParOf" srcId="{C84F83F4-6185-9C41-B27A-827DC57E5DA3}" destId="{879B26BB-D495-CF4C-8070-34A341BB7FCA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F7D25F-E2A0-4951-B00B-7D7BD903EC2C}" type="doc">
      <dgm:prSet loTypeId="urn:microsoft.com/office/officeart/2011/layout/HexagonRadial" loCatId="officeonlin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BDAB4D-0D22-4994-87F8-4B5FB30D542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How to Treat</a:t>
          </a:r>
        </a:p>
      </dgm:t>
    </dgm:pt>
    <dgm:pt modelId="{B0EF9718-D85C-4855-9E14-CFC2DB29D017}" type="parTrans" cxnId="{6DFC0C83-D0D2-4F5E-B25C-4FECB09C2124}">
      <dgm:prSet/>
      <dgm:spPr/>
      <dgm:t>
        <a:bodyPr/>
        <a:lstStyle/>
        <a:p>
          <a:endParaRPr lang="en-US"/>
        </a:p>
      </dgm:t>
    </dgm:pt>
    <dgm:pt modelId="{34E9ACA6-A529-4D1D-ACC0-9C0990131DF3}" type="sibTrans" cxnId="{6DFC0C83-D0D2-4F5E-B25C-4FECB09C2124}">
      <dgm:prSet/>
      <dgm:spPr/>
      <dgm:t>
        <a:bodyPr/>
        <a:lstStyle/>
        <a:p>
          <a:endParaRPr lang="en-US"/>
        </a:p>
      </dgm:t>
    </dgm:pt>
    <dgm:pt modelId="{288F156E-6C20-4193-B09A-AF17469D7656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Renal function*</a:t>
          </a:r>
        </a:p>
      </dgm:t>
    </dgm:pt>
    <dgm:pt modelId="{962502AA-FF56-434F-84CE-899DD39D8220}" type="parTrans" cxnId="{16CEEE84-3802-427A-B8A8-385BC55FB6CF}">
      <dgm:prSet/>
      <dgm:spPr/>
      <dgm:t>
        <a:bodyPr/>
        <a:lstStyle/>
        <a:p>
          <a:endParaRPr lang="en-US"/>
        </a:p>
      </dgm:t>
    </dgm:pt>
    <dgm:pt modelId="{14130FC8-AABD-4E7C-9377-5ADAD3D9C93C}" type="sibTrans" cxnId="{16CEEE84-3802-427A-B8A8-385BC55FB6CF}">
      <dgm:prSet/>
      <dgm:spPr/>
      <dgm:t>
        <a:bodyPr/>
        <a:lstStyle/>
        <a:p>
          <a:endParaRPr lang="en-US"/>
        </a:p>
      </dgm:t>
    </dgm:pt>
    <dgm:pt modelId="{B90C6D0C-1308-4DBA-AC21-1B1A1C837DA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Allergies &amp; Current Medications</a:t>
          </a:r>
        </a:p>
      </dgm:t>
    </dgm:pt>
    <dgm:pt modelId="{681AB029-6B1F-4AEE-A87D-40792ECA7A00}" type="parTrans" cxnId="{D24B4F1A-5036-40DD-81D3-49193D191AF2}">
      <dgm:prSet/>
      <dgm:spPr/>
      <dgm:t>
        <a:bodyPr/>
        <a:lstStyle/>
        <a:p>
          <a:endParaRPr lang="en-US"/>
        </a:p>
      </dgm:t>
    </dgm:pt>
    <dgm:pt modelId="{54268B45-0612-4739-BD1C-3F8AA6FC3FF6}" type="sibTrans" cxnId="{D24B4F1A-5036-40DD-81D3-49193D191AF2}">
      <dgm:prSet/>
      <dgm:spPr/>
      <dgm:t>
        <a:bodyPr/>
        <a:lstStyle/>
        <a:p>
          <a:endParaRPr lang="en-US"/>
        </a:p>
      </dgm:t>
    </dgm:pt>
    <dgm:pt modelId="{4A4E8DD3-1E6F-4DB4-9D05-964926C4783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Prior Treatment &amp; Cultures</a:t>
          </a:r>
        </a:p>
      </dgm:t>
    </dgm:pt>
    <dgm:pt modelId="{549A9E50-C761-448B-B609-0FDBB9923090}" type="parTrans" cxnId="{3F686FCE-1DDE-482D-97ED-F294C8948478}">
      <dgm:prSet/>
      <dgm:spPr/>
      <dgm:t>
        <a:bodyPr/>
        <a:lstStyle/>
        <a:p>
          <a:endParaRPr lang="en-US"/>
        </a:p>
      </dgm:t>
    </dgm:pt>
    <dgm:pt modelId="{76C8F7EC-262A-4B35-806A-654570F24286}" type="sibTrans" cxnId="{3F686FCE-1DDE-482D-97ED-F294C8948478}">
      <dgm:prSet/>
      <dgm:spPr/>
      <dgm:t>
        <a:bodyPr/>
        <a:lstStyle/>
        <a:p>
          <a:endParaRPr lang="en-US"/>
        </a:p>
      </dgm:t>
    </dgm:pt>
    <dgm:pt modelId="{51A3B27E-15CD-42F2-BDA9-8840E7A54764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Facility Formulary &amp; Resistance Patterns</a:t>
          </a:r>
        </a:p>
      </dgm:t>
    </dgm:pt>
    <dgm:pt modelId="{085019A1-1B04-4EDE-9716-34E3344333AC}" type="parTrans" cxnId="{C8E05E77-A65F-44CD-BB89-2442FF41A11A}">
      <dgm:prSet/>
      <dgm:spPr/>
      <dgm:t>
        <a:bodyPr/>
        <a:lstStyle/>
        <a:p>
          <a:endParaRPr lang="en-US"/>
        </a:p>
      </dgm:t>
    </dgm:pt>
    <dgm:pt modelId="{FFEE1A78-C0C5-4F9D-A71D-E526567C2770}" type="sibTrans" cxnId="{C8E05E77-A65F-44CD-BB89-2442FF41A11A}">
      <dgm:prSet/>
      <dgm:spPr/>
      <dgm:t>
        <a:bodyPr/>
        <a:lstStyle/>
        <a:p>
          <a:endParaRPr lang="en-US"/>
        </a:p>
      </dgm:t>
    </dgm:pt>
    <dgm:pt modelId="{BFA377CB-4B5C-4444-A941-A1032777C7F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Current Culture Results</a:t>
          </a:r>
        </a:p>
      </dgm:t>
    </dgm:pt>
    <dgm:pt modelId="{819699FA-A45C-4B41-B772-C081B7C0B004}" type="parTrans" cxnId="{993A6F2E-0A98-4DF5-AE55-1049DAFEA67B}">
      <dgm:prSet/>
      <dgm:spPr/>
      <dgm:t>
        <a:bodyPr/>
        <a:lstStyle/>
        <a:p>
          <a:endParaRPr lang="en-US"/>
        </a:p>
      </dgm:t>
    </dgm:pt>
    <dgm:pt modelId="{53CA9117-2B7F-4AAF-922B-CFBEC433B328}" type="sibTrans" cxnId="{993A6F2E-0A98-4DF5-AE55-1049DAFEA67B}">
      <dgm:prSet/>
      <dgm:spPr/>
      <dgm:t>
        <a:bodyPr/>
        <a:lstStyle/>
        <a:p>
          <a:endParaRPr lang="en-US"/>
        </a:p>
      </dgm:t>
    </dgm:pt>
    <dgm:pt modelId="{0A84C8A1-4902-452D-B51C-E9FB6827A36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Simple UTI (Cystitis)        OR  Complicated UTI?</a:t>
          </a:r>
        </a:p>
      </dgm:t>
    </dgm:pt>
    <dgm:pt modelId="{1DC6B9CA-81D8-49A2-9F2D-7EA1EAD5EFF3}" type="sibTrans" cxnId="{83A8A800-E2DF-4886-A459-768B7745A0B5}">
      <dgm:prSet/>
      <dgm:spPr/>
      <dgm:t>
        <a:bodyPr/>
        <a:lstStyle/>
        <a:p>
          <a:endParaRPr lang="en-US"/>
        </a:p>
      </dgm:t>
    </dgm:pt>
    <dgm:pt modelId="{F1DBF382-B455-43E9-A360-702CC0C7EB97}" type="parTrans" cxnId="{83A8A800-E2DF-4886-A459-768B7745A0B5}">
      <dgm:prSet/>
      <dgm:spPr/>
      <dgm:t>
        <a:bodyPr/>
        <a:lstStyle/>
        <a:p>
          <a:endParaRPr lang="en-US"/>
        </a:p>
      </dgm:t>
    </dgm:pt>
    <dgm:pt modelId="{AACD5D66-B624-42DD-BA59-111479408710}" type="pres">
      <dgm:prSet presAssocID="{88F7D25F-E2A0-4951-B00B-7D7BD903EC2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5B0AA1B-6ABB-46BD-9486-82440163DB30}" type="pres">
      <dgm:prSet presAssocID="{7EBDAB4D-0D22-4994-87F8-4B5FB30D542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4FE63216-68FF-41AB-AEC7-5A44E418CC0B}" type="pres">
      <dgm:prSet presAssocID="{0A84C8A1-4902-452D-B51C-E9FB6827A36F}" presName="Accent1" presStyleCnt="0"/>
      <dgm:spPr/>
    </dgm:pt>
    <dgm:pt modelId="{FE1FFAC0-12FF-4AC1-B15E-72AA8CA5D28C}" type="pres">
      <dgm:prSet presAssocID="{0A84C8A1-4902-452D-B51C-E9FB6827A36F}" presName="Accent" presStyleLbl="bgShp" presStyleIdx="0" presStyleCnt="6"/>
      <dgm:spPr/>
    </dgm:pt>
    <dgm:pt modelId="{BB417700-6012-4A2C-B48C-7759B79AEED5}" type="pres">
      <dgm:prSet presAssocID="{0A84C8A1-4902-452D-B51C-E9FB6827A36F}" presName="Child1" presStyleLbl="node1" presStyleIdx="0" presStyleCnt="6" custScaleX="119436" custLinFactNeighborX="-3410" custLinFactNeighborY="-16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BBA32-DE54-4AD8-8C3D-63AF0D894005}" type="pres">
      <dgm:prSet presAssocID="{288F156E-6C20-4193-B09A-AF17469D7656}" presName="Accent2" presStyleCnt="0"/>
      <dgm:spPr/>
    </dgm:pt>
    <dgm:pt modelId="{EEE44E9A-2C7B-40FD-AE15-6960066B969F}" type="pres">
      <dgm:prSet presAssocID="{288F156E-6C20-4193-B09A-AF17469D7656}" presName="Accent" presStyleLbl="bgShp" presStyleIdx="1" presStyleCnt="6"/>
      <dgm:spPr/>
    </dgm:pt>
    <dgm:pt modelId="{6F4BBB6B-AEB3-4821-8D7A-2394D6BB3562}" type="pres">
      <dgm:prSet presAssocID="{288F156E-6C20-4193-B09A-AF17469D7656}" presName="Child2" presStyleLbl="node1" presStyleIdx="1" presStyleCnt="6" custScaleX="116825" custLinFactNeighborX="8700" custLinFactNeighborY="8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8625E-1E95-4CC5-800A-7173487C9455}" type="pres">
      <dgm:prSet presAssocID="{B90C6D0C-1308-4DBA-AC21-1B1A1C837DA1}" presName="Accent3" presStyleCnt="0"/>
      <dgm:spPr/>
    </dgm:pt>
    <dgm:pt modelId="{DFCFDD61-07DD-44A0-B696-61403A42EA06}" type="pres">
      <dgm:prSet presAssocID="{B90C6D0C-1308-4DBA-AC21-1B1A1C837DA1}" presName="Accent" presStyleLbl="bgShp" presStyleIdx="2" presStyleCnt="6"/>
      <dgm:spPr/>
    </dgm:pt>
    <dgm:pt modelId="{3145E01B-113D-41B8-8D7D-F32D91551D08}" type="pres">
      <dgm:prSet presAssocID="{B90C6D0C-1308-4DBA-AC21-1B1A1C837DA1}" presName="Child3" presStyleLbl="node1" presStyleIdx="2" presStyleCnt="6" custScaleX="117548" custScaleY="96711" custLinFactNeighborX="9061" custLinFactNeighborY="-71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951A22-6CA1-456A-9094-D59F6FC7D555}" type="pres">
      <dgm:prSet presAssocID="{4A4E8DD3-1E6F-4DB4-9D05-964926C47831}" presName="Accent4" presStyleCnt="0"/>
      <dgm:spPr/>
    </dgm:pt>
    <dgm:pt modelId="{FE5B9CED-F171-49F5-925E-7A3A11641C90}" type="pres">
      <dgm:prSet presAssocID="{4A4E8DD3-1E6F-4DB4-9D05-964926C47831}" presName="Accent" presStyleLbl="bgShp" presStyleIdx="3" presStyleCnt="6"/>
      <dgm:spPr/>
    </dgm:pt>
    <dgm:pt modelId="{CBC9A777-9D59-43E7-AA35-332B0C07B5BE}" type="pres">
      <dgm:prSet presAssocID="{4A4E8DD3-1E6F-4DB4-9D05-964926C47831}" presName="Child4" presStyleLbl="node1" presStyleIdx="3" presStyleCnt="6" custScaleX="115238" custLinFactNeighborX="373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C8FF0-B123-4A33-AF29-999490828F87}" type="pres">
      <dgm:prSet presAssocID="{51A3B27E-15CD-42F2-BDA9-8840E7A54764}" presName="Accent5" presStyleCnt="0"/>
      <dgm:spPr/>
    </dgm:pt>
    <dgm:pt modelId="{534B8895-17A4-428F-B8AD-2A7C9683BDB4}" type="pres">
      <dgm:prSet presAssocID="{51A3B27E-15CD-42F2-BDA9-8840E7A54764}" presName="Accent" presStyleLbl="bgShp" presStyleIdx="4" presStyleCnt="6"/>
      <dgm:spPr/>
    </dgm:pt>
    <dgm:pt modelId="{B4F4E6B9-FB59-4ECF-905A-F4C03E89EA0C}" type="pres">
      <dgm:prSet presAssocID="{51A3B27E-15CD-42F2-BDA9-8840E7A54764}" presName="Child5" presStyleLbl="node1" presStyleIdx="4" presStyleCnt="6" custScaleX="115242" custLinFactNeighborX="-7690" custLinFactNeighborY="-44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BEBEB-6250-4FEB-900C-D646CB046DDF}" type="pres">
      <dgm:prSet presAssocID="{BFA377CB-4B5C-4444-A941-A1032777C7FF}" presName="Accent6" presStyleCnt="0"/>
      <dgm:spPr/>
    </dgm:pt>
    <dgm:pt modelId="{9C0C175D-63E8-4CFB-8992-D497DD789E7B}" type="pres">
      <dgm:prSet presAssocID="{BFA377CB-4B5C-4444-A941-A1032777C7FF}" presName="Accent" presStyleLbl="bgShp" presStyleIdx="5" presStyleCnt="6"/>
      <dgm:spPr/>
    </dgm:pt>
    <dgm:pt modelId="{BA3BFEF4-466B-4610-9F8D-9FB7F810A237}" type="pres">
      <dgm:prSet presAssocID="{BFA377CB-4B5C-4444-A941-A1032777C7FF}" presName="Child6" presStyleLbl="node1" presStyleIdx="5" presStyleCnt="6" custScaleX="117459" custLinFactNeighborX="-10766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E05E77-A65F-44CD-BB89-2442FF41A11A}" srcId="{7EBDAB4D-0D22-4994-87F8-4B5FB30D542E}" destId="{51A3B27E-15CD-42F2-BDA9-8840E7A54764}" srcOrd="4" destOrd="0" parTransId="{085019A1-1B04-4EDE-9716-34E3344333AC}" sibTransId="{FFEE1A78-C0C5-4F9D-A71D-E526567C2770}"/>
    <dgm:cxn modelId="{16CEEE84-3802-427A-B8A8-385BC55FB6CF}" srcId="{7EBDAB4D-0D22-4994-87F8-4B5FB30D542E}" destId="{288F156E-6C20-4193-B09A-AF17469D7656}" srcOrd="1" destOrd="0" parTransId="{962502AA-FF56-434F-84CE-899DD39D8220}" sibTransId="{14130FC8-AABD-4E7C-9377-5ADAD3D9C93C}"/>
    <dgm:cxn modelId="{BAB072F5-B628-4678-91AA-5D47B1793041}" type="presOf" srcId="{B90C6D0C-1308-4DBA-AC21-1B1A1C837DA1}" destId="{3145E01B-113D-41B8-8D7D-F32D91551D08}" srcOrd="0" destOrd="0" presId="urn:microsoft.com/office/officeart/2011/layout/HexagonRadial"/>
    <dgm:cxn modelId="{83A8A800-E2DF-4886-A459-768B7745A0B5}" srcId="{7EBDAB4D-0D22-4994-87F8-4B5FB30D542E}" destId="{0A84C8A1-4902-452D-B51C-E9FB6827A36F}" srcOrd="0" destOrd="0" parTransId="{F1DBF382-B455-43E9-A360-702CC0C7EB97}" sibTransId="{1DC6B9CA-81D8-49A2-9F2D-7EA1EAD5EFF3}"/>
    <dgm:cxn modelId="{C49ACBDB-8819-4C8B-ABD8-F3049BADF96B}" type="presOf" srcId="{88F7D25F-E2A0-4951-B00B-7D7BD903EC2C}" destId="{AACD5D66-B624-42DD-BA59-111479408710}" srcOrd="0" destOrd="0" presId="urn:microsoft.com/office/officeart/2011/layout/HexagonRadial"/>
    <dgm:cxn modelId="{3F686FCE-1DDE-482D-97ED-F294C8948478}" srcId="{7EBDAB4D-0D22-4994-87F8-4B5FB30D542E}" destId="{4A4E8DD3-1E6F-4DB4-9D05-964926C47831}" srcOrd="3" destOrd="0" parTransId="{549A9E50-C761-448B-B609-0FDBB9923090}" sibTransId="{76C8F7EC-262A-4B35-806A-654570F24286}"/>
    <dgm:cxn modelId="{04889E2D-9AEE-4656-8563-EBBF5909691D}" type="presOf" srcId="{0A84C8A1-4902-452D-B51C-E9FB6827A36F}" destId="{BB417700-6012-4A2C-B48C-7759B79AEED5}" srcOrd="0" destOrd="0" presId="urn:microsoft.com/office/officeart/2011/layout/HexagonRadial"/>
    <dgm:cxn modelId="{6DFC0C83-D0D2-4F5E-B25C-4FECB09C2124}" srcId="{88F7D25F-E2A0-4951-B00B-7D7BD903EC2C}" destId="{7EBDAB4D-0D22-4994-87F8-4B5FB30D542E}" srcOrd="0" destOrd="0" parTransId="{B0EF9718-D85C-4855-9E14-CFC2DB29D017}" sibTransId="{34E9ACA6-A529-4D1D-ACC0-9C0990131DF3}"/>
    <dgm:cxn modelId="{0C0F747D-E077-49C8-A8E2-B0A58E1DA70D}" type="presOf" srcId="{BFA377CB-4B5C-4444-A941-A1032777C7FF}" destId="{BA3BFEF4-466B-4610-9F8D-9FB7F810A237}" srcOrd="0" destOrd="0" presId="urn:microsoft.com/office/officeart/2011/layout/HexagonRadial"/>
    <dgm:cxn modelId="{D24B4F1A-5036-40DD-81D3-49193D191AF2}" srcId="{7EBDAB4D-0D22-4994-87F8-4B5FB30D542E}" destId="{B90C6D0C-1308-4DBA-AC21-1B1A1C837DA1}" srcOrd="2" destOrd="0" parTransId="{681AB029-6B1F-4AEE-A87D-40792ECA7A00}" sibTransId="{54268B45-0612-4739-BD1C-3F8AA6FC3FF6}"/>
    <dgm:cxn modelId="{993A6F2E-0A98-4DF5-AE55-1049DAFEA67B}" srcId="{7EBDAB4D-0D22-4994-87F8-4B5FB30D542E}" destId="{BFA377CB-4B5C-4444-A941-A1032777C7FF}" srcOrd="5" destOrd="0" parTransId="{819699FA-A45C-4B41-B772-C081B7C0B004}" sibTransId="{53CA9117-2B7F-4AAF-922B-CFBEC433B328}"/>
    <dgm:cxn modelId="{4E5FACEE-17DD-4B6A-8E62-999A6620A40A}" type="presOf" srcId="{7EBDAB4D-0D22-4994-87F8-4B5FB30D542E}" destId="{95B0AA1B-6ABB-46BD-9486-82440163DB30}" srcOrd="0" destOrd="0" presId="urn:microsoft.com/office/officeart/2011/layout/HexagonRadial"/>
    <dgm:cxn modelId="{4BFEC9F1-E98A-411D-B1AD-0B2E61542C8F}" type="presOf" srcId="{288F156E-6C20-4193-B09A-AF17469D7656}" destId="{6F4BBB6B-AEB3-4821-8D7A-2394D6BB3562}" srcOrd="0" destOrd="0" presId="urn:microsoft.com/office/officeart/2011/layout/HexagonRadial"/>
    <dgm:cxn modelId="{8C683E0A-E0C2-4CBD-AE9D-2B29E8C892FF}" type="presOf" srcId="{4A4E8DD3-1E6F-4DB4-9D05-964926C47831}" destId="{CBC9A777-9D59-43E7-AA35-332B0C07B5BE}" srcOrd="0" destOrd="0" presId="urn:microsoft.com/office/officeart/2011/layout/HexagonRadial"/>
    <dgm:cxn modelId="{BA42826B-20F3-4183-9995-368E18F7C2AB}" type="presOf" srcId="{51A3B27E-15CD-42F2-BDA9-8840E7A54764}" destId="{B4F4E6B9-FB59-4ECF-905A-F4C03E89EA0C}" srcOrd="0" destOrd="0" presId="urn:microsoft.com/office/officeart/2011/layout/HexagonRadial"/>
    <dgm:cxn modelId="{61EC1022-98B9-48A8-8C7E-3880C7874868}" type="presParOf" srcId="{AACD5D66-B624-42DD-BA59-111479408710}" destId="{95B0AA1B-6ABB-46BD-9486-82440163DB30}" srcOrd="0" destOrd="0" presId="urn:microsoft.com/office/officeart/2011/layout/HexagonRadial"/>
    <dgm:cxn modelId="{919F6C6B-E921-49B3-930B-6A069EE68D09}" type="presParOf" srcId="{AACD5D66-B624-42DD-BA59-111479408710}" destId="{4FE63216-68FF-41AB-AEC7-5A44E418CC0B}" srcOrd="1" destOrd="0" presId="urn:microsoft.com/office/officeart/2011/layout/HexagonRadial"/>
    <dgm:cxn modelId="{B32AFAB7-3714-4B02-B789-183C0608B9F0}" type="presParOf" srcId="{4FE63216-68FF-41AB-AEC7-5A44E418CC0B}" destId="{FE1FFAC0-12FF-4AC1-B15E-72AA8CA5D28C}" srcOrd="0" destOrd="0" presId="urn:microsoft.com/office/officeart/2011/layout/HexagonRadial"/>
    <dgm:cxn modelId="{3D8621BD-2805-41BC-9B1D-03BAC4CB21D9}" type="presParOf" srcId="{AACD5D66-B624-42DD-BA59-111479408710}" destId="{BB417700-6012-4A2C-B48C-7759B79AEED5}" srcOrd="2" destOrd="0" presId="urn:microsoft.com/office/officeart/2011/layout/HexagonRadial"/>
    <dgm:cxn modelId="{CF9D0912-72D6-4412-B9C8-B814AB7133A6}" type="presParOf" srcId="{AACD5D66-B624-42DD-BA59-111479408710}" destId="{870BBA32-DE54-4AD8-8C3D-63AF0D894005}" srcOrd="3" destOrd="0" presId="urn:microsoft.com/office/officeart/2011/layout/HexagonRadial"/>
    <dgm:cxn modelId="{E1910595-D5B1-4F70-8B3F-8A84D65D653B}" type="presParOf" srcId="{870BBA32-DE54-4AD8-8C3D-63AF0D894005}" destId="{EEE44E9A-2C7B-40FD-AE15-6960066B969F}" srcOrd="0" destOrd="0" presId="urn:microsoft.com/office/officeart/2011/layout/HexagonRadial"/>
    <dgm:cxn modelId="{82067D64-5E0B-42D4-B80E-30A11CD43452}" type="presParOf" srcId="{AACD5D66-B624-42DD-BA59-111479408710}" destId="{6F4BBB6B-AEB3-4821-8D7A-2394D6BB3562}" srcOrd="4" destOrd="0" presId="urn:microsoft.com/office/officeart/2011/layout/HexagonRadial"/>
    <dgm:cxn modelId="{C36E03F4-A2BD-4606-A69D-CDAC54BDFCF0}" type="presParOf" srcId="{AACD5D66-B624-42DD-BA59-111479408710}" destId="{8CB8625E-1E95-4CC5-800A-7173487C9455}" srcOrd="5" destOrd="0" presId="urn:microsoft.com/office/officeart/2011/layout/HexagonRadial"/>
    <dgm:cxn modelId="{21E24FEA-0D89-4AE4-8020-6A5AA5C5B93D}" type="presParOf" srcId="{8CB8625E-1E95-4CC5-800A-7173487C9455}" destId="{DFCFDD61-07DD-44A0-B696-61403A42EA06}" srcOrd="0" destOrd="0" presId="urn:microsoft.com/office/officeart/2011/layout/HexagonRadial"/>
    <dgm:cxn modelId="{95E43D0A-75A7-4373-B514-90F60F166EED}" type="presParOf" srcId="{AACD5D66-B624-42DD-BA59-111479408710}" destId="{3145E01B-113D-41B8-8D7D-F32D91551D08}" srcOrd="6" destOrd="0" presId="urn:microsoft.com/office/officeart/2011/layout/HexagonRadial"/>
    <dgm:cxn modelId="{B34438C1-EAD3-4422-A505-DDDC9919BC53}" type="presParOf" srcId="{AACD5D66-B624-42DD-BA59-111479408710}" destId="{A4951A22-6CA1-456A-9094-D59F6FC7D555}" srcOrd="7" destOrd="0" presId="urn:microsoft.com/office/officeart/2011/layout/HexagonRadial"/>
    <dgm:cxn modelId="{438AC873-B2D6-4136-864E-EA18D3A00926}" type="presParOf" srcId="{A4951A22-6CA1-456A-9094-D59F6FC7D555}" destId="{FE5B9CED-F171-49F5-925E-7A3A11641C90}" srcOrd="0" destOrd="0" presId="urn:microsoft.com/office/officeart/2011/layout/HexagonRadial"/>
    <dgm:cxn modelId="{65688875-B1D4-464C-9723-2E194FA37094}" type="presParOf" srcId="{AACD5D66-B624-42DD-BA59-111479408710}" destId="{CBC9A777-9D59-43E7-AA35-332B0C07B5BE}" srcOrd="8" destOrd="0" presId="urn:microsoft.com/office/officeart/2011/layout/HexagonRadial"/>
    <dgm:cxn modelId="{F75D3E03-CF9A-432C-A0A7-D32173F47513}" type="presParOf" srcId="{AACD5D66-B624-42DD-BA59-111479408710}" destId="{E2DC8FF0-B123-4A33-AF29-999490828F87}" srcOrd="9" destOrd="0" presId="urn:microsoft.com/office/officeart/2011/layout/HexagonRadial"/>
    <dgm:cxn modelId="{6A48F4CC-53BE-4D8D-BD8A-10D93A6EB574}" type="presParOf" srcId="{E2DC8FF0-B123-4A33-AF29-999490828F87}" destId="{534B8895-17A4-428F-B8AD-2A7C9683BDB4}" srcOrd="0" destOrd="0" presId="urn:microsoft.com/office/officeart/2011/layout/HexagonRadial"/>
    <dgm:cxn modelId="{7E32517C-3C94-4345-976A-0C3C4598C7E8}" type="presParOf" srcId="{AACD5D66-B624-42DD-BA59-111479408710}" destId="{B4F4E6B9-FB59-4ECF-905A-F4C03E89EA0C}" srcOrd="10" destOrd="0" presId="urn:microsoft.com/office/officeart/2011/layout/HexagonRadial"/>
    <dgm:cxn modelId="{1CD96E60-2DFB-4F89-8F7B-B636F5AE512A}" type="presParOf" srcId="{AACD5D66-B624-42DD-BA59-111479408710}" destId="{437BEBEB-6250-4FEB-900C-D646CB046DDF}" srcOrd="11" destOrd="0" presId="urn:microsoft.com/office/officeart/2011/layout/HexagonRadial"/>
    <dgm:cxn modelId="{7D1E9AA7-44C5-4AFB-9D51-A08B6A98A12C}" type="presParOf" srcId="{437BEBEB-6250-4FEB-900C-D646CB046DDF}" destId="{9C0C175D-63E8-4CFB-8992-D497DD789E7B}" srcOrd="0" destOrd="0" presId="urn:microsoft.com/office/officeart/2011/layout/HexagonRadial"/>
    <dgm:cxn modelId="{982C9940-701B-423D-A24A-C67A999D07F4}" type="presParOf" srcId="{AACD5D66-B624-42DD-BA59-111479408710}" destId="{BA3BFEF4-466B-4610-9F8D-9FB7F810A237}" srcOrd="12" destOrd="0" presId="urn:microsoft.com/office/officeart/2011/layout/HexagonRadial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F7D25F-E2A0-4951-B00B-7D7BD903EC2C}" type="doc">
      <dgm:prSet loTypeId="urn:microsoft.com/office/officeart/2011/layout/HexagonRadial" loCatId="officeonlin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BDAB4D-0D22-4994-87F8-4B5FB30D542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How to Treat</a:t>
          </a:r>
        </a:p>
      </dgm:t>
    </dgm:pt>
    <dgm:pt modelId="{B0EF9718-D85C-4855-9E14-CFC2DB29D017}" type="parTrans" cxnId="{6DFC0C83-D0D2-4F5E-B25C-4FECB09C2124}">
      <dgm:prSet/>
      <dgm:spPr/>
      <dgm:t>
        <a:bodyPr/>
        <a:lstStyle/>
        <a:p>
          <a:endParaRPr lang="en-US"/>
        </a:p>
      </dgm:t>
    </dgm:pt>
    <dgm:pt modelId="{34E9ACA6-A529-4D1D-ACC0-9C0990131DF3}" type="sibTrans" cxnId="{6DFC0C83-D0D2-4F5E-B25C-4FECB09C2124}">
      <dgm:prSet/>
      <dgm:spPr/>
      <dgm:t>
        <a:bodyPr/>
        <a:lstStyle/>
        <a:p>
          <a:endParaRPr lang="en-US"/>
        </a:p>
      </dgm:t>
    </dgm:pt>
    <dgm:pt modelId="{288F156E-6C20-4193-B09A-AF17469D7656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Renal function*</a:t>
          </a:r>
        </a:p>
      </dgm:t>
    </dgm:pt>
    <dgm:pt modelId="{962502AA-FF56-434F-84CE-899DD39D8220}" type="parTrans" cxnId="{16CEEE84-3802-427A-B8A8-385BC55FB6CF}">
      <dgm:prSet/>
      <dgm:spPr/>
      <dgm:t>
        <a:bodyPr/>
        <a:lstStyle/>
        <a:p>
          <a:endParaRPr lang="en-US"/>
        </a:p>
      </dgm:t>
    </dgm:pt>
    <dgm:pt modelId="{14130FC8-AABD-4E7C-9377-5ADAD3D9C93C}" type="sibTrans" cxnId="{16CEEE84-3802-427A-B8A8-385BC55FB6CF}">
      <dgm:prSet/>
      <dgm:spPr/>
      <dgm:t>
        <a:bodyPr/>
        <a:lstStyle/>
        <a:p>
          <a:endParaRPr lang="en-US"/>
        </a:p>
      </dgm:t>
    </dgm:pt>
    <dgm:pt modelId="{B90C6D0C-1308-4DBA-AC21-1B1A1C837DA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Allergies &amp; Current Medications</a:t>
          </a:r>
        </a:p>
      </dgm:t>
    </dgm:pt>
    <dgm:pt modelId="{681AB029-6B1F-4AEE-A87D-40792ECA7A00}" type="parTrans" cxnId="{D24B4F1A-5036-40DD-81D3-49193D191AF2}">
      <dgm:prSet/>
      <dgm:spPr/>
      <dgm:t>
        <a:bodyPr/>
        <a:lstStyle/>
        <a:p>
          <a:endParaRPr lang="en-US"/>
        </a:p>
      </dgm:t>
    </dgm:pt>
    <dgm:pt modelId="{54268B45-0612-4739-BD1C-3F8AA6FC3FF6}" type="sibTrans" cxnId="{D24B4F1A-5036-40DD-81D3-49193D191AF2}">
      <dgm:prSet/>
      <dgm:spPr/>
      <dgm:t>
        <a:bodyPr/>
        <a:lstStyle/>
        <a:p>
          <a:endParaRPr lang="en-US"/>
        </a:p>
      </dgm:t>
    </dgm:pt>
    <dgm:pt modelId="{4A4E8DD3-1E6F-4DB4-9D05-964926C4783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Prior Treatment &amp; Cultures</a:t>
          </a:r>
        </a:p>
      </dgm:t>
    </dgm:pt>
    <dgm:pt modelId="{549A9E50-C761-448B-B609-0FDBB9923090}" type="parTrans" cxnId="{3F686FCE-1DDE-482D-97ED-F294C8948478}">
      <dgm:prSet/>
      <dgm:spPr/>
      <dgm:t>
        <a:bodyPr/>
        <a:lstStyle/>
        <a:p>
          <a:endParaRPr lang="en-US"/>
        </a:p>
      </dgm:t>
    </dgm:pt>
    <dgm:pt modelId="{76C8F7EC-262A-4B35-806A-654570F24286}" type="sibTrans" cxnId="{3F686FCE-1DDE-482D-97ED-F294C8948478}">
      <dgm:prSet/>
      <dgm:spPr/>
      <dgm:t>
        <a:bodyPr/>
        <a:lstStyle/>
        <a:p>
          <a:endParaRPr lang="en-US"/>
        </a:p>
      </dgm:t>
    </dgm:pt>
    <dgm:pt modelId="{51A3B27E-15CD-42F2-BDA9-8840E7A54764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Facility Formulary &amp; Resistance Patterns</a:t>
          </a:r>
        </a:p>
      </dgm:t>
    </dgm:pt>
    <dgm:pt modelId="{085019A1-1B04-4EDE-9716-34E3344333AC}" type="parTrans" cxnId="{C8E05E77-A65F-44CD-BB89-2442FF41A11A}">
      <dgm:prSet/>
      <dgm:spPr/>
      <dgm:t>
        <a:bodyPr/>
        <a:lstStyle/>
        <a:p>
          <a:endParaRPr lang="en-US"/>
        </a:p>
      </dgm:t>
    </dgm:pt>
    <dgm:pt modelId="{FFEE1A78-C0C5-4F9D-A71D-E526567C2770}" type="sibTrans" cxnId="{C8E05E77-A65F-44CD-BB89-2442FF41A11A}">
      <dgm:prSet/>
      <dgm:spPr/>
      <dgm:t>
        <a:bodyPr/>
        <a:lstStyle/>
        <a:p>
          <a:endParaRPr lang="en-US"/>
        </a:p>
      </dgm:t>
    </dgm:pt>
    <dgm:pt modelId="{BFA377CB-4B5C-4444-A941-A1032777C7F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Current Culture Results</a:t>
          </a:r>
        </a:p>
      </dgm:t>
    </dgm:pt>
    <dgm:pt modelId="{819699FA-A45C-4B41-B772-C081B7C0B004}" type="parTrans" cxnId="{993A6F2E-0A98-4DF5-AE55-1049DAFEA67B}">
      <dgm:prSet/>
      <dgm:spPr/>
      <dgm:t>
        <a:bodyPr/>
        <a:lstStyle/>
        <a:p>
          <a:endParaRPr lang="en-US"/>
        </a:p>
      </dgm:t>
    </dgm:pt>
    <dgm:pt modelId="{53CA9117-2B7F-4AAF-922B-CFBEC433B328}" type="sibTrans" cxnId="{993A6F2E-0A98-4DF5-AE55-1049DAFEA67B}">
      <dgm:prSet/>
      <dgm:spPr/>
      <dgm:t>
        <a:bodyPr/>
        <a:lstStyle/>
        <a:p>
          <a:endParaRPr lang="en-US"/>
        </a:p>
      </dgm:t>
    </dgm:pt>
    <dgm:pt modelId="{0A84C8A1-4902-452D-B51C-E9FB6827A36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Simple UTI (Cystitis)        OR  Complicated UTI?</a:t>
          </a:r>
        </a:p>
      </dgm:t>
    </dgm:pt>
    <dgm:pt modelId="{1DC6B9CA-81D8-49A2-9F2D-7EA1EAD5EFF3}" type="sibTrans" cxnId="{83A8A800-E2DF-4886-A459-768B7745A0B5}">
      <dgm:prSet/>
      <dgm:spPr/>
      <dgm:t>
        <a:bodyPr/>
        <a:lstStyle/>
        <a:p>
          <a:endParaRPr lang="en-US"/>
        </a:p>
      </dgm:t>
    </dgm:pt>
    <dgm:pt modelId="{F1DBF382-B455-43E9-A360-702CC0C7EB97}" type="parTrans" cxnId="{83A8A800-E2DF-4886-A459-768B7745A0B5}">
      <dgm:prSet/>
      <dgm:spPr/>
      <dgm:t>
        <a:bodyPr/>
        <a:lstStyle/>
        <a:p>
          <a:endParaRPr lang="en-US"/>
        </a:p>
      </dgm:t>
    </dgm:pt>
    <dgm:pt modelId="{AACD5D66-B624-42DD-BA59-111479408710}" type="pres">
      <dgm:prSet presAssocID="{88F7D25F-E2A0-4951-B00B-7D7BD903EC2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5B0AA1B-6ABB-46BD-9486-82440163DB30}" type="pres">
      <dgm:prSet presAssocID="{7EBDAB4D-0D22-4994-87F8-4B5FB30D542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4FE63216-68FF-41AB-AEC7-5A44E418CC0B}" type="pres">
      <dgm:prSet presAssocID="{0A84C8A1-4902-452D-B51C-E9FB6827A36F}" presName="Accent1" presStyleCnt="0"/>
      <dgm:spPr/>
    </dgm:pt>
    <dgm:pt modelId="{FE1FFAC0-12FF-4AC1-B15E-72AA8CA5D28C}" type="pres">
      <dgm:prSet presAssocID="{0A84C8A1-4902-452D-B51C-E9FB6827A36F}" presName="Accent" presStyleLbl="bgShp" presStyleIdx="0" presStyleCnt="6"/>
      <dgm:spPr/>
    </dgm:pt>
    <dgm:pt modelId="{BB417700-6012-4A2C-B48C-7759B79AEED5}" type="pres">
      <dgm:prSet presAssocID="{0A84C8A1-4902-452D-B51C-E9FB6827A36F}" presName="Child1" presStyleLbl="node1" presStyleIdx="0" presStyleCnt="6" custScaleX="119436" custLinFactNeighborX="-3410" custLinFactNeighborY="-16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BBA32-DE54-4AD8-8C3D-63AF0D894005}" type="pres">
      <dgm:prSet presAssocID="{288F156E-6C20-4193-B09A-AF17469D7656}" presName="Accent2" presStyleCnt="0"/>
      <dgm:spPr/>
    </dgm:pt>
    <dgm:pt modelId="{EEE44E9A-2C7B-40FD-AE15-6960066B969F}" type="pres">
      <dgm:prSet presAssocID="{288F156E-6C20-4193-B09A-AF17469D7656}" presName="Accent" presStyleLbl="bgShp" presStyleIdx="1" presStyleCnt="6"/>
      <dgm:spPr/>
    </dgm:pt>
    <dgm:pt modelId="{6F4BBB6B-AEB3-4821-8D7A-2394D6BB3562}" type="pres">
      <dgm:prSet presAssocID="{288F156E-6C20-4193-B09A-AF17469D7656}" presName="Child2" presStyleLbl="node1" presStyleIdx="1" presStyleCnt="6" custScaleX="116825" custLinFactNeighborX="8700" custLinFactNeighborY="8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8625E-1E95-4CC5-800A-7173487C9455}" type="pres">
      <dgm:prSet presAssocID="{B90C6D0C-1308-4DBA-AC21-1B1A1C837DA1}" presName="Accent3" presStyleCnt="0"/>
      <dgm:spPr/>
    </dgm:pt>
    <dgm:pt modelId="{DFCFDD61-07DD-44A0-B696-61403A42EA06}" type="pres">
      <dgm:prSet presAssocID="{B90C6D0C-1308-4DBA-AC21-1B1A1C837DA1}" presName="Accent" presStyleLbl="bgShp" presStyleIdx="2" presStyleCnt="6"/>
      <dgm:spPr/>
    </dgm:pt>
    <dgm:pt modelId="{3145E01B-113D-41B8-8D7D-F32D91551D08}" type="pres">
      <dgm:prSet presAssocID="{B90C6D0C-1308-4DBA-AC21-1B1A1C837DA1}" presName="Child3" presStyleLbl="node1" presStyleIdx="2" presStyleCnt="6" custScaleX="117548" custScaleY="96711" custLinFactNeighborX="9061" custLinFactNeighborY="-71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951A22-6CA1-456A-9094-D59F6FC7D555}" type="pres">
      <dgm:prSet presAssocID="{4A4E8DD3-1E6F-4DB4-9D05-964926C47831}" presName="Accent4" presStyleCnt="0"/>
      <dgm:spPr/>
    </dgm:pt>
    <dgm:pt modelId="{FE5B9CED-F171-49F5-925E-7A3A11641C90}" type="pres">
      <dgm:prSet presAssocID="{4A4E8DD3-1E6F-4DB4-9D05-964926C47831}" presName="Accent" presStyleLbl="bgShp" presStyleIdx="3" presStyleCnt="6"/>
      <dgm:spPr/>
    </dgm:pt>
    <dgm:pt modelId="{CBC9A777-9D59-43E7-AA35-332B0C07B5BE}" type="pres">
      <dgm:prSet presAssocID="{4A4E8DD3-1E6F-4DB4-9D05-964926C47831}" presName="Child4" presStyleLbl="node1" presStyleIdx="3" presStyleCnt="6" custScaleX="115238" custLinFactNeighborX="373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C8FF0-B123-4A33-AF29-999490828F87}" type="pres">
      <dgm:prSet presAssocID="{51A3B27E-15CD-42F2-BDA9-8840E7A54764}" presName="Accent5" presStyleCnt="0"/>
      <dgm:spPr/>
    </dgm:pt>
    <dgm:pt modelId="{534B8895-17A4-428F-B8AD-2A7C9683BDB4}" type="pres">
      <dgm:prSet presAssocID="{51A3B27E-15CD-42F2-BDA9-8840E7A54764}" presName="Accent" presStyleLbl="bgShp" presStyleIdx="4" presStyleCnt="6"/>
      <dgm:spPr/>
    </dgm:pt>
    <dgm:pt modelId="{B4F4E6B9-FB59-4ECF-905A-F4C03E89EA0C}" type="pres">
      <dgm:prSet presAssocID="{51A3B27E-15CD-42F2-BDA9-8840E7A54764}" presName="Child5" presStyleLbl="node1" presStyleIdx="4" presStyleCnt="6" custScaleX="115242" custLinFactNeighborX="-7690" custLinFactNeighborY="-44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BEBEB-6250-4FEB-900C-D646CB046DDF}" type="pres">
      <dgm:prSet presAssocID="{BFA377CB-4B5C-4444-A941-A1032777C7FF}" presName="Accent6" presStyleCnt="0"/>
      <dgm:spPr/>
    </dgm:pt>
    <dgm:pt modelId="{9C0C175D-63E8-4CFB-8992-D497DD789E7B}" type="pres">
      <dgm:prSet presAssocID="{BFA377CB-4B5C-4444-A941-A1032777C7FF}" presName="Accent" presStyleLbl="bgShp" presStyleIdx="5" presStyleCnt="6"/>
      <dgm:spPr/>
    </dgm:pt>
    <dgm:pt modelId="{BA3BFEF4-466B-4610-9F8D-9FB7F810A237}" type="pres">
      <dgm:prSet presAssocID="{BFA377CB-4B5C-4444-A941-A1032777C7FF}" presName="Child6" presStyleLbl="node1" presStyleIdx="5" presStyleCnt="6" custScaleX="117459" custLinFactNeighborX="-10766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E05E77-A65F-44CD-BB89-2442FF41A11A}" srcId="{7EBDAB4D-0D22-4994-87F8-4B5FB30D542E}" destId="{51A3B27E-15CD-42F2-BDA9-8840E7A54764}" srcOrd="4" destOrd="0" parTransId="{085019A1-1B04-4EDE-9716-34E3344333AC}" sibTransId="{FFEE1A78-C0C5-4F9D-A71D-E526567C2770}"/>
    <dgm:cxn modelId="{16CEEE84-3802-427A-B8A8-385BC55FB6CF}" srcId="{7EBDAB4D-0D22-4994-87F8-4B5FB30D542E}" destId="{288F156E-6C20-4193-B09A-AF17469D7656}" srcOrd="1" destOrd="0" parTransId="{962502AA-FF56-434F-84CE-899DD39D8220}" sibTransId="{14130FC8-AABD-4E7C-9377-5ADAD3D9C93C}"/>
    <dgm:cxn modelId="{BAB072F5-B628-4678-91AA-5D47B1793041}" type="presOf" srcId="{B90C6D0C-1308-4DBA-AC21-1B1A1C837DA1}" destId="{3145E01B-113D-41B8-8D7D-F32D91551D08}" srcOrd="0" destOrd="0" presId="urn:microsoft.com/office/officeart/2011/layout/HexagonRadial"/>
    <dgm:cxn modelId="{83A8A800-E2DF-4886-A459-768B7745A0B5}" srcId="{7EBDAB4D-0D22-4994-87F8-4B5FB30D542E}" destId="{0A84C8A1-4902-452D-B51C-E9FB6827A36F}" srcOrd="0" destOrd="0" parTransId="{F1DBF382-B455-43E9-A360-702CC0C7EB97}" sibTransId="{1DC6B9CA-81D8-49A2-9F2D-7EA1EAD5EFF3}"/>
    <dgm:cxn modelId="{C49ACBDB-8819-4C8B-ABD8-F3049BADF96B}" type="presOf" srcId="{88F7D25F-E2A0-4951-B00B-7D7BD903EC2C}" destId="{AACD5D66-B624-42DD-BA59-111479408710}" srcOrd="0" destOrd="0" presId="urn:microsoft.com/office/officeart/2011/layout/HexagonRadial"/>
    <dgm:cxn modelId="{3F686FCE-1DDE-482D-97ED-F294C8948478}" srcId="{7EBDAB4D-0D22-4994-87F8-4B5FB30D542E}" destId="{4A4E8DD3-1E6F-4DB4-9D05-964926C47831}" srcOrd="3" destOrd="0" parTransId="{549A9E50-C761-448B-B609-0FDBB9923090}" sibTransId="{76C8F7EC-262A-4B35-806A-654570F24286}"/>
    <dgm:cxn modelId="{04889E2D-9AEE-4656-8563-EBBF5909691D}" type="presOf" srcId="{0A84C8A1-4902-452D-B51C-E9FB6827A36F}" destId="{BB417700-6012-4A2C-B48C-7759B79AEED5}" srcOrd="0" destOrd="0" presId="urn:microsoft.com/office/officeart/2011/layout/HexagonRadial"/>
    <dgm:cxn modelId="{6DFC0C83-D0D2-4F5E-B25C-4FECB09C2124}" srcId="{88F7D25F-E2A0-4951-B00B-7D7BD903EC2C}" destId="{7EBDAB4D-0D22-4994-87F8-4B5FB30D542E}" srcOrd="0" destOrd="0" parTransId="{B0EF9718-D85C-4855-9E14-CFC2DB29D017}" sibTransId="{34E9ACA6-A529-4D1D-ACC0-9C0990131DF3}"/>
    <dgm:cxn modelId="{0C0F747D-E077-49C8-A8E2-B0A58E1DA70D}" type="presOf" srcId="{BFA377CB-4B5C-4444-A941-A1032777C7FF}" destId="{BA3BFEF4-466B-4610-9F8D-9FB7F810A237}" srcOrd="0" destOrd="0" presId="urn:microsoft.com/office/officeart/2011/layout/HexagonRadial"/>
    <dgm:cxn modelId="{D24B4F1A-5036-40DD-81D3-49193D191AF2}" srcId="{7EBDAB4D-0D22-4994-87F8-4B5FB30D542E}" destId="{B90C6D0C-1308-4DBA-AC21-1B1A1C837DA1}" srcOrd="2" destOrd="0" parTransId="{681AB029-6B1F-4AEE-A87D-40792ECA7A00}" sibTransId="{54268B45-0612-4739-BD1C-3F8AA6FC3FF6}"/>
    <dgm:cxn modelId="{993A6F2E-0A98-4DF5-AE55-1049DAFEA67B}" srcId="{7EBDAB4D-0D22-4994-87F8-4B5FB30D542E}" destId="{BFA377CB-4B5C-4444-A941-A1032777C7FF}" srcOrd="5" destOrd="0" parTransId="{819699FA-A45C-4B41-B772-C081B7C0B004}" sibTransId="{53CA9117-2B7F-4AAF-922B-CFBEC433B328}"/>
    <dgm:cxn modelId="{4E5FACEE-17DD-4B6A-8E62-999A6620A40A}" type="presOf" srcId="{7EBDAB4D-0D22-4994-87F8-4B5FB30D542E}" destId="{95B0AA1B-6ABB-46BD-9486-82440163DB30}" srcOrd="0" destOrd="0" presId="urn:microsoft.com/office/officeart/2011/layout/HexagonRadial"/>
    <dgm:cxn modelId="{4BFEC9F1-E98A-411D-B1AD-0B2E61542C8F}" type="presOf" srcId="{288F156E-6C20-4193-B09A-AF17469D7656}" destId="{6F4BBB6B-AEB3-4821-8D7A-2394D6BB3562}" srcOrd="0" destOrd="0" presId="urn:microsoft.com/office/officeart/2011/layout/HexagonRadial"/>
    <dgm:cxn modelId="{8C683E0A-E0C2-4CBD-AE9D-2B29E8C892FF}" type="presOf" srcId="{4A4E8DD3-1E6F-4DB4-9D05-964926C47831}" destId="{CBC9A777-9D59-43E7-AA35-332B0C07B5BE}" srcOrd="0" destOrd="0" presId="urn:microsoft.com/office/officeart/2011/layout/HexagonRadial"/>
    <dgm:cxn modelId="{BA42826B-20F3-4183-9995-368E18F7C2AB}" type="presOf" srcId="{51A3B27E-15CD-42F2-BDA9-8840E7A54764}" destId="{B4F4E6B9-FB59-4ECF-905A-F4C03E89EA0C}" srcOrd="0" destOrd="0" presId="urn:microsoft.com/office/officeart/2011/layout/HexagonRadial"/>
    <dgm:cxn modelId="{61EC1022-98B9-48A8-8C7E-3880C7874868}" type="presParOf" srcId="{AACD5D66-B624-42DD-BA59-111479408710}" destId="{95B0AA1B-6ABB-46BD-9486-82440163DB30}" srcOrd="0" destOrd="0" presId="urn:microsoft.com/office/officeart/2011/layout/HexagonRadial"/>
    <dgm:cxn modelId="{919F6C6B-E921-49B3-930B-6A069EE68D09}" type="presParOf" srcId="{AACD5D66-B624-42DD-BA59-111479408710}" destId="{4FE63216-68FF-41AB-AEC7-5A44E418CC0B}" srcOrd="1" destOrd="0" presId="urn:microsoft.com/office/officeart/2011/layout/HexagonRadial"/>
    <dgm:cxn modelId="{B32AFAB7-3714-4B02-B789-183C0608B9F0}" type="presParOf" srcId="{4FE63216-68FF-41AB-AEC7-5A44E418CC0B}" destId="{FE1FFAC0-12FF-4AC1-B15E-72AA8CA5D28C}" srcOrd="0" destOrd="0" presId="urn:microsoft.com/office/officeart/2011/layout/HexagonRadial"/>
    <dgm:cxn modelId="{3D8621BD-2805-41BC-9B1D-03BAC4CB21D9}" type="presParOf" srcId="{AACD5D66-B624-42DD-BA59-111479408710}" destId="{BB417700-6012-4A2C-B48C-7759B79AEED5}" srcOrd="2" destOrd="0" presId="urn:microsoft.com/office/officeart/2011/layout/HexagonRadial"/>
    <dgm:cxn modelId="{CF9D0912-72D6-4412-B9C8-B814AB7133A6}" type="presParOf" srcId="{AACD5D66-B624-42DD-BA59-111479408710}" destId="{870BBA32-DE54-4AD8-8C3D-63AF0D894005}" srcOrd="3" destOrd="0" presId="urn:microsoft.com/office/officeart/2011/layout/HexagonRadial"/>
    <dgm:cxn modelId="{E1910595-D5B1-4F70-8B3F-8A84D65D653B}" type="presParOf" srcId="{870BBA32-DE54-4AD8-8C3D-63AF0D894005}" destId="{EEE44E9A-2C7B-40FD-AE15-6960066B969F}" srcOrd="0" destOrd="0" presId="urn:microsoft.com/office/officeart/2011/layout/HexagonRadial"/>
    <dgm:cxn modelId="{82067D64-5E0B-42D4-B80E-30A11CD43452}" type="presParOf" srcId="{AACD5D66-B624-42DD-BA59-111479408710}" destId="{6F4BBB6B-AEB3-4821-8D7A-2394D6BB3562}" srcOrd="4" destOrd="0" presId="urn:microsoft.com/office/officeart/2011/layout/HexagonRadial"/>
    <dgm:cxn modelId="{C36E03F4-A2BD-4606-A69D-CDAC54BDFCF0}" type="presParOf" srcId="{AACD5D66-B624-42DD-BA59-111479408710}" destId="{8CB8625E-1E95-4CC5-800A-7173487C9455}" srcOrd="5" destOrd="0" presId="urn:microsoft.com/office/officeart/2011/layout/HexagonRadial"/>
    <dgm:cxn modelId="{21E24FEA-0D89-4AE4-8020-6A5AA5C5B93D}" type="presParOf" srcId="{8CB8625E-1E95-4CC5-800A-7173487C9455}" destId="{DFCFDD61-07DD-44A0-B696-61403A42EA06}" srcOrd="0" destOrd="0" presId="urn:microsoft.com/office/officeart/2011/layout/HexagonRadial"/>
    <dgm:cxn modelId="{95E43D0A-75A7-4373-B514-90F60F166EED}" type="presParOf" srcId="{AACD5D66-B624-42DD-BA59-111479408710}" destId="{3145E01B-113D-41B8-8D7D-F32D91551D08}" srcOrd="6" destOrd="0" presId="urn:microsoft.com/office/officeart/2011/layout/HexagonRadial"/>
    <dgm:cxn modelId="{B34438C1-EAD3-4422-A505-DDDC9919BC53}" type="presParOf" srcId="{AACD5D66-B624-42DD-BA59-111479408710}" destId="{A4951A22-6CA1-456A-9094-D59F6FC7D555}" srcOrd="7" destOrd="0" presId="urn:microsoft.com/office/officeart/2011/layout/HexagonRadial"/>
    <dgm:cxn modelId="{438AC873-B2D6-4136-864E-EA18D3A00926}" type="presParOf" srcId="{A4951A22-6CA1-456A-9094-D59F6FC7D555}" destId="{FE5B9CED-F171-49F5-925E-7A3A11641C90}" srcOrd="0" destOrd="0" presId="urn:microsoft.com/office/officeart/2011/layout/HexagonRadial"/>
    <dgm:cxn modelId="{65688875-B1D4-464C-9723-2E194FA37094}" type="presParOf" srcId="{AACD5D66-B624-42DD-BA59-111479408710}" destId="{CBC9A777-9D59-43E7-AA35-332B0C07B5BE}" srcOrd="8" destOrd="0" presId="urn:microsoft.com/office/officeart/2011/layout/HexagonRadial"/>
    <dgm:cxn modelId="{F75D3E03-CF9A-432C-A0A7-D32173F47513}" type="presParOf" srcId="{AACD5D66-B624-42DD-BA59-111479408710}" destId="{E2DC8FF0-B123-4A33-AF29-999490828F87}" srcOrd="9" destOrd="0" presId="urn:microsoft.com/office/officeart/2011/layout/HexagonRadial"/>
    <dgm:cxn modelId="{6A48F4CC-53BE-4D8D-BD8A-10D93A6EB574}" type="presParOf" srcId="{E2DC8FF0-B123-4A33-AF29-999490828F87}" destId="{534B8895-17A4-428F-B8AD-2A7C9683BDB4}" srcOrd="0" destOrd="0" presId="urn:microsoft.com/office/officeart/2011/layout/HexagonRadial"/>
    <dgm:cxn modelId="{7E32517C-3C94-4345-976A-0C3C4598C7E8}" type="presParOf" srcId="{AACD5D66-B624-42DD-BA59-111479408710}" destId="{B4F4E6B9-FB59-4ECF-905A-F4C03E89EA0C}" srcOrd="10" destOrd="0" presId="urn:microsoft.com/office/officeart/2011/layout/HexagonRadial"/>
    <dgm:cxn modelId="{1CD96E60-2DFB-4F89-8F7B-B636F5AE512A}" type="presParOf" srcId="{AACD5D66-B624-42DD-BA59-111479408710}" destId="{437BEBEB-6250-4FEB-900C-D646CB046DDF}" srcOrd="11" destOrd="0" presId="urn:microsoft.com/office/officeart/2011/layout/HexagonRadial"/>
    <dgm:cxn modelId="{7D1E9AA7-44C5-4AFB-9D51-A08B6A98A12C}" type="presParOf" srcId="{437BEBEB-6250-4FEB-900C-D646CB046DDF}" destId="{9C0C175D-63E8-4CFB-8992-D497DD789E7B}" srcOrd="0" destOrd="0" presId="urn:microsoft.com/office/officeart/2011/layout/HexagonRadial"/>
    <dgm:cxn modelId="{982C9940-701B-423D-A24A-C67A999D07F4}" type="presParOf" srcId="{AACD5D66-B624-42DD-BA59-111479408710}" destId="{BA3BFEF4-466B-4610-9F8D-9FB7F810A237}" srcOrd="12" destOrd="0" presId="urn:microsoft.com/office/officeart/2011/layout/HexagonRadial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F7D25F-E2A0-4951-B00B-7D7BD903EC2C}" type="doc">
      <dgm:prSet loTypeId="urn:microsoft.com/office/officeart/2011/layout/HexagonRadial" loCatId="officeonlin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BDAB4D-0D22-4994-87F8-4B5FB30D542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How to Treat</a:t>
          </a:r>
        </a:p>
      </dgm:t>
    </dgm:pt>
    <dgm:pt modelId="{B0EF9718-D85C-4855-9E14-CFC2DB29D017}" type="parTrans" cxnId="{6DFC0C83-D0D2-4F5E-B25C-4FECB09C2124}">
      <dgm:prSet/>
      <dgm:spPr/>
      <dgm:t>
        <a:bodyPr/>
        <a:lstStyle/>
        <a:p>
          <a:endParaRPr lang="en-US"/>
        </a:p>
      </dgm:t>
    </dgm:pt>
    <dgm:pt modelId="{34E9ACA6-A529-4D1D-ACC0-9C0990131DF3}" type="sibTrans" cxnId="{6DFC0C83-D0D2-4F5E-B25C-4FECB09C2124}">
      <dgm:prSet/>
      <dgm:spPr/>
      <dgm:t>
        <a:bodyPr/>
        <a:lstStyle/>
        <a:p>
          <a:endParaRPr lang="en-US"/>
        </a:p>
      </dgm:t>
    </dgm:pt>
    <dgm:pt modelId="{288F156E-6C20-4193-B09A-AF17469D7656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Renal function*</a:t>
          </a:r>
        </a:p>
      </dgm:t>
    </dgm:pt>
    <dgm:pt modelId="{962502AA-FF56-434F-84CE-899DD39D8220}" type="parTrans" cxnId="{16CEEE84-3802-427A-B8A8-385BC55FB6CF}">
      <dgm:prSet/>
      <dgm:spPr/>
      <dgm:t>
        <a:bodyPr/>
        <a:lstStyle/>
        <a:p>
          <a:endParaRPr lang="en-US"/>
        </a:p>
      </dgm:t>
    </dgm:pt>
    <dgm:pt modelId="{14130FC8-AABD-4E7C-9377-5ADAD3D9C93C}" type="sibTrans" cxnId="{16CEEE84-3802-427A-B8A8-385BC55FB6CF}">
      <dgm:prSet/>
      <dgm:spPr/>
      <dgm:t>
        <a:bodyPr/>
        <a:lstStyle/>
        <a:p>
          <a:endParaRPr lang="en-US"/>
        </a:p>
      </dgm:t>
    </dgm:pt>
    <dgm:pt modelId="{B90C6D0C-1308-4DBA-AC21-1B1A1C837DA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Allergies &amp; Current Medications</a:t>
          </a:r>
        </a:p>
      </dgm:t>
    </dgm:pt>
    <dgm:pt modelId="{681AB029-6B1F-4AEE-A87D-40792ECA7A00}" type="parTrans" cxnId="{D24B4F1A-5036-40DD-81D3-49193D191AF2}">
      <dgm:prSet/>
      <dgm:spPr/>
      <dgm:t>
        <a:bodyPr/>
        <a:lstStyle/>
        <a:p>
          <a:endParaRPr lang="en-US"/>
        </a:p>
      </dgm:t>
    </dgm:pt>
    <dgm:pt modelId="{54268B45-0612-4739-BD1C-3F8AA6FC3FF6}" type="sibTrans" cxnId="{D24B4F1A-5036-40DD-81D3-49193D191AF2}">
      <dgm:prSet/>
      <dgm:spPr/>
      <dgm:t>
        <a:bodyPr/>
        <a:lstStyle/>
        <a:p>
          <a:endParaRPr lang="en-US"/>
        </a:p>
      </dgm:t>
    </dgm:pt>
    <dgm:pt modelId="{4A4E8DD3-1E6F-4DB4-9D05-964926C4783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Prior Treatment &amp; Cultures</a:t>
          </a:r>
        </a:p>
      </dgm:t>
    </dgm:pt>
    <dgm:pt modelId="{549A9E50-C761-448B-B609-0FDBB9923090}" type="parTrans" cxnId="{3F686FCE-1DDE-482D-97ED-F294C8948478}">
      <dgm:prSet/>
      <dgm:spPr/>
      <dgm:t>
        <a:bodyPr/>
        <a:lstStyle/>
        <a:p>
          <a:endParaRPr lang="en-US"/>
        </a:p>
      </dgm:t>
    </dgm:pt>
    <dgm:pt modelId="{76C8F7EC-262A-4B35-806A-654570F24286}" type="sibTrans" cxnId="{3F686FCE-1DDE-482D-97ED-F294C8948478}">
      <dgm:prSet/>
      <dgm:spPr/>
      <dgm:t>
        <a:bodyPr/>
        <a:lstStyle/>
        <a:p>
          <a:endParaRPr lang="en-US"/>
        </a:p>
      </dgm:t>
    </dgm:pt>
    <dgm:pt modelId="{51A3B27E-15CD-42F2-BDA9-8840E7A54764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Facility Formulary &amp; Resistance Patterns</a:t>
          </a:r>
        </a:p>
      </dgm:t>
    </dgm:pt>
    <dgm:pt modelId="{085019A1-1B04-4EDE-9716-34E3344333AC}" type="parTrans" cxnId="{C8E05E77-A65F-44CD-BB89-2442FF41A11A}">
      <dgm:prSet/>
      <dgm:spPr/>
      <dgm:t>
        <a:bodyPr/>
        <a:lstStyle/>
        <a:p>
          <a:endParaRPr lang="en-US"/>
        </a:p>
      </dgm:t>
    </dgm:pt>
    <dgm:pt modelId="{FFEE1A78-C0C5-4F9D-A71D-E526567C2770}" type="sibTrans" cxnId="{C8E05E77-A65F-44CD-BB89-2442FF41A11A}">
      <dgm:prSet/>
      <dgm:spPr/>
      <dgm:t>
        <a:bodyPr/>
        <a:lstStyle/>
        <a:p>
          <a:endParaRPr lang="en-US"/>
        </a:p>
      </dgm:t>
    </dgm:pt>
    <dgm:pt modelId="{BFA377CB-4B5C-4444-A941-A1032777C7F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Current Culture Results</a:t>
          </a:r>
        </a:p>
      </dgm:t>
    </dgm:pt>
    <dgm:pt modelId="{819699FA-A45C-4B41-B772-C081B7C0B004}" type="parTrans" cxnId="{993A6F2E-0A98-4DF5-AE55-1049DAFEA67B}">
      <dgm:prSet/>
      <dgm:spPr/>
      <dgm:t>
        <a:bodyPr/>
        <a:lstStyle/>
        <a:p>
          <a:endParaRPr lang="en-US"/>
        </a:p>
      </dgm:t>
    </dgm:pt>
    <dgm:pt modelId="{53CA9117-2B7F-4AAF-922B-CFBEC433B328}" type="sibTrans" cxnId="{993A6F2E-0A98-4DF5-AE55-1049DAFEA67B}">
      <dgm:prSet/>
      <dgm:spPr/>
      <dgm:t>
        <a:bodyPr/>
        <a:lstStyle/>
        <a:p>
          <a:endParaRPr lang="en-US"/>
        </a:p>
      </dgm:t>
    </dgm:pt>
    <dgm:pt modelId="{0A84C8A1-4902-452D-B51C-E9FB6827A36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Simple UTI (Cystitis)        OR  Complicated UTI?</a:t>
          </a:r>
        </a:p>
      </dgm:t>
    </dgm:pt>
    <dgm:pt modelId="{1DC6B9CA-81D8-49A2-9F2D-7EA1EAD5EFF3}" type="sibTrans" cxnId="{83A8A800-E2DF-4886-A459-768B7745A0B5}">
      <dgm:prSet/>
      <dgm:spPr/>
      <dgm:t>
        <a:bodyPr/>
        <a:lstStyle/>
        <a:p>
          <a:endParaRPr lang="en-US"/>
        </a:p>
      </dgm:t>
    </dgm:pt>
    <dgm:pt modelId="{F1DBF382-B455-43E9-A360-702CC0C7EB97}" type="parTrans" cxnId="{83A8A800-E2DF-4886-A459-768B7745A0B5}">
      <dgm:prSet/>
      <dgm:spPr/>
      <dgm:t>
        <a:bodyPr/>
        <a:lstStyle/>
        <a:p>
          <a:endParaRPr lang="en-US"/>
        </a:p>
      </dgm:t>
    </dgm:pt>
    <dgm:pt modelId="{AACD5D66-B624-42DD-BA59-111479408710}" type="pres">
      <dgm:prSet presAssocID="{88F7D25F-E2A0-4951-B00B-7D7BD903EC2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5B0AA1B-6ABB-46BD-9486-82440163DB30}" type="pres">
      <dgm:prSet presAssocID="{7EBDAB4D-0D22-4994-87F8-4B5FB30D542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4FE63216-68FF-41AB-AEC7-5A44E418CC0B}" type="pres">
      <dgm:prSet presAssocID="{0A84C8A1-4902-452D-B51C-E9FB6827A36F}" presName="Accent1" presStyleCnt="0"/>
      <dgm:spPr/>
    </dgm:pt>
    <dgm:pt modelId="{FE1FFAC0-12FF-4AC1-B15E-72AA8CA5D28C}" type="pres">
      <dgm:prSet presAssocID="{0A84C8A1-4902-452D-B51C-E9FB6827A36F}" presName="Accent" presStyleLbl="bgShp" presStyleIdx="0" presStyleCnt="6"/>
      <dgm:spPr/>
    </dgm:pt>
    <dgm:pt modelId="{BB417700-6012-4A2C-B48C-7759B79AEED5}" type="pres">
      <dgm:prSet presAssocID="{0A84C8A1-4902-452D-B51C-E9FB6827A36F}" presName="Child1" presStyleLbl="node1" presStyleIdx="0" presStyleCnt="6" custScaleX="119436" custLinFactNeighborX="-3410" custLinFactNeighborY="-16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BBA32-DE54-4AD8-8C3D-63AF0D894005}" type="pres">
      <dgm:prSet presAssocID="{288F156E-6C20-4193-B09A-AF17469D7656}" presName="Accent2" presStyleCnt="0"/>
      <dgm:spPr/>
    </dgm:pt>
    <dgm:pt modelId="{EEE44E9A-2C7B-40FD-AE15-6960066B969F}" type="pres">
      <dgm:prSet presAssocID="{288F156E-6C20-4193-B09A-AF17469D7656}" presName="Accent" presStyleLbl="bgShp" presStyleIdx="1" presStyleCnt="6"/>
      <dgm:spPr/>
    </dgm:pt>
    <dgm:pt modelId="{6F4BBB6B-AEB3-4821-8D7A-2394D6BB3562}" type="pres">
      <dgm:prSet presAssocID="{288F156E-6C20-4193-B09A-AF17469D7656}" presName="Child2" presStyleLbl="node1" presStyleIdx="1" presStyleCnt="6" custScaleX="116825" custLinFactNeighborX="8700" custLinFactNeighborY="8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8625E-1E95-4CC5-800A-7173487C9455}" type="pres">
      <dgm:prSet presAssocID="{B90C6D0C-1308-4DBA-AC21-1B1A1C837DA1}" presName="Accent3" presStyleCnt="0"/>
      <dgm:spPr/>
    </dgm:pt>
    <dgm:pt modelId="{DFCFDD61-07DD-44A0-B696-61403A42EA06}" type="pres">
      <dgm:prSet presAssocID="{B90C6D0C-1308-4DBA-AC21-1B1A1C837DA1}" presName="Accent" presStyleLbl="bgShp" presStyleIdx="2" presStyleCnt="6"/>
      <dgm:spPr/>
    </dgm:pt>
    <dgm:pt modelId="{3145E01B-113D-41B8-8D7D-F32D91551D08}" type="pres">
      <dgm:prSet presAssocID="{B90C6D0C-1308-4DBA-AC21-1B1A1C837DA1}" presName="Child3" presStyleLbl="node1" presStyleIdx="2" presStyleCnt="6" custScaleX="117548" custScaleY="96711" custLinFactNeighborX="9061" custLinFactNeighborY="-71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951A22-6CA1-456A-9094-D59F6FC7D555}" type="pres">
      <dgm:prSet presAssocID="{4A4E8DD3-1E6F-4DB4-9D05-964926C47831}" presName="Accent4" presStyleCnt="0"/>
      <dgm:spPr/>
    </dgm:pt>
    <dgm:pt modelId="{FE5B9CED-F171-49F5-925E-7A3A11641C90}" type="pres">
      <dgm:prSet presAssocID="{4A4E8DD3-1E6F-4DB4-9D05-964926C47831}" presName="Accent" presStyleLbl="bgShp" presStyleIdx="3" presStyleCnt="6"/>
      <dgm:spPr/>
    </dgm:pt>
    <dgm:pt modelId="{CBC9A777-9D59-43E7-AA35-332B0C07B5BE}" type="pres">
      <dgm:prSet presAssocID="{4A4E8DD3-1E6F-4DB4-9D05-964926C47831}" presName="Child4" presStyleLbl="node1" presStyleIdx="3" presStyleCnt="6" custScaleX="115238" custLinFactNeighborX="373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C8FF0-B123-4A33-AF29-999490828F87}" type="pres">
      <dgm:prSet presAssocID="{51A3B27E-15CD-42F2-BDA9-8840E7A54764}" presName="Accent5" presStyleCnt="0"/>
      <dgm:spPr/>
    </dgm:pt>
    <dgm:pt modelId="{534B8895-17A4-428F-B8AD-2A7C9683BDB4}" type="pres">
      <dgm:prSet presAssocID="{51A3B27E-15CD-42F2-BDA9-8840E7A54764}" presName="Accent" presStyleLbl="bgShp" presStyleIdx="4" presStyleCnt="6"/>
      <dgm:spPr/>
    </dgm:pt>
    <dgm:pt modelId="{B4F4E6B9-FB59-4ECF-905A-F4C03E89EA0C}" type="pres">
      <dgm:prSet presAssocID="{51A3B27E-15CD-42F2-BDA9-8840E7A54764}" presName="Child5" presStyleLbl="node1" presStyleIdx="4" presStyleCnt="6" custScaleX="115242" custLinFactNeighborX="-7690" custLinFactNeighborY="-44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BEBEB-6250-4FEB-900C-D646CB046DDF}" type="pres">
      <dgm:prSet presAssocID="{BFA377CB-4B5C-4444-A941-A1032777C7FF}" presName="Accent6" presStyleCnt="0"/>
      <dgm:spPr/>
    </dgm:pt>
    <dgm:pt modelId="{9C0C175D-63E8-4CFB-8992-D497DD789E7B}" type="pres">
      <dgm:prSet presAssocID="{BFA377CB-4B5C-4444-A941-A1032777C7FF}" presName="Accent" presStyleLbl="bgShp" presStyleIdx="5" presStyleCnt="6"/>
      <dgm:spPr/>
    </dgm:pt>
    <dgm:pt modelId="{BA3BFEF4-466B-4610-9F8D-9FB7F810A237}" type="pres">
      <dgm:prSet presAssocID="{BFA377CB-4B5C-4444-A941-A1032777C7FF}" presName="Child6" presStyleLbl="node1" presStyleIdx="5" presStyleCnt="6" custScaleX="117459" custLinFactNeighborX="-10766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E05E77-A65F-44CD-BB89-2442FF41A11A}" srcId="{7EBDAB4D-0D22-4994-87F8-4B5FB30D542E}" destId="{51A3B27E-15CD-42F2-BDA9-8840E7A54764}" srcOrd="4" destOrd="0" parTransId="{085019A1-1B04-4EDE-9716-34E3344333AC}" sibTransId="{FFEE1A78-C0C5-4F9D-A71D-E526567C2770}"/>
    <dgm:cxn modelId="{16CEEE84-3802-427A-B8A8-385BC55FB6CF}" srcId="{7EBDAB4D-0D22-4994-87F8-4B5FB30D542E}" destId="{288F156E-6C20-4193-B09A-AF17469D7656}" srcOrd="1" destOrd="0" parTransId="{962502AA-FF56-434F-84CE-899DD39D8220}" sibTransId="{14130FC8-AABD-4E7C-9377-5ADAD3D9C93C}"/>
    <dgm:cxn modelId="{BAB072F5-B628-4678-91AA-5D47B1793041}" type="presOf" srcId="{B90C6D0C-1308-4DBA-AC21-1B1A1C837DA1}" destId="{3145E01B-113D-41B8-8D7D-F32D91551D08}" srcOrd="0" destOrd="0" presId="urn:microsoft.com/office/officeart/2011/layout/HexagonRadial"/>
    <dgm:cxn modelId="{83A8A800-E2DF-4886-A459-768B7745A0B5}" srcId="{7EBDAB4D-0D22-4994-87F8-4B5FB30D542E}" destId="{0A84C8A1-4902-452D-B51C-E9FB6827A36F}" srcOrd="0" destOrd="0" parTransId="{F1DBF382-B455-43E9-A360-702CC0C7EB97}" sibTransId="{1DC6B9CA-81D8-49A2-9F2D-7EA1EAD5EFF3}"/>
    <dgm:cxn modelId="{C49ACBDB-8819-4C8B-ABD8-F3049BADF96B}" type="presOf" srcId="{88F7D25F-E2A0-4951-B00B-7D7BD903EC2C}" destId="{AACD5D66-B624-42DD-BA59-111479408710}" srcOrd="0" destOrd="0" presId="urn:microsoft.com/office/officeart/2011/layout/HexagonRadial"/>
    <dgm:cxn modelId="{3F686FCE-1DDE-482D-97ED-F294C8948478}" srcId="{7EBDAB4D-0D22-4994-87F8-4B5FB30D542E}" destId="{4A4E8DD3-1E6F-4DB4-9D05-964926C47831}" srcOrd="3" destOrd="0" parTransId="{549A9E50-C761-448B-B609-0FDBB9923090}" sibTransId="{76C8F7EC-262A-4B35-806A-654570F24286}"/>
    <dgm:cxn modelId="{04889E2D-9AEE-4656-8563-EBBF5909691D}" type="presOf" srcId="{0A84C8A1-4902-452D-B51C-E9FB6827A36F}" destId="{BB417700-6012-4A2C-B48C-7759B79AEED5}" srcOrd="0" destOrd="0" presId="urn:microsoft.com/office/officeart/2011/layout/HexagonRadial"/>
    <dgm:cxn modelId="{6DFC0C83-D0D2-4F5E-B25C-4FECB09C2124}" srcId="{88F7D25F-E2A0-4951-B00B-7D7BD903EC2C}" destId="{7EBDAB4D-0D22-4994-87F8-4B5FB30D542E}" srcOrd="0" destOrd="0" parTransId="{B0EF9718-D85C-4855-9E14-CFC2DB29D017}" sibTransId="{34E9ACA6-A529-4D1D-ACC0-9C0990131DF3}"/>
    <dgm:cxn modelId="{0C0F747D-E077-49C8-A8E2-B0A58E1DA70D}" type="presOf" srcId="{BFA377CB-4B5C-4444-A941-A1032777C7FF}" destId="{BA3BFEF4-466B-4610-9F8D-9FB7F810A237}" srcOrd="0" destOrd="0" presId="urn:microsoft.com/office/officeart/2011/layout/HexagonRadial"/>
    <dgm:cxn modelId="{D24B4F1A-5036-40DD-81D3-49193D191AF2}" srcId="{7EBDAB4D-0D22-4994-87F8-4B5FB30D542E}" destId="{B90C6D0C-1308-4DBA-AC21-1B1A1C837DA1}" srcOrd="2" destOrd="0" parTransId="{681AB029-6B1F-4AEE-A87D-40792ECA7A00}" sibTransId="{54268B45-0612-4739-BD1C-3F8AA6FC3FF6}"/>
    <dgm:cxn modelId="{993A6F2E-0A98-4DF5-AE55-1049DAFEA67B}" srcId="{7EBDAB4D-0D22-4994-87F8-4B5FB30D542E}" destId="{BFA377CB-4B5C-4444-A941-A1032777C7FF}" srcOrd="5" destOrd="0" parTransId="{819699FA-A45C-4B41-B772-C081B7C0B004}" sibTransId="{53CA9117-2B7F-4AAF-922B-CFBEC433B328}"/>
    <dgm:cxn modelId="{4E5FACEE-17DD-4B6A-8E62-999A6620A40A}" type="presOf" srcId="{7EBDAB4D-0D22-4994-87F8-4B5FB30D542E}" destId="{95B0AA1B-6ABB-46BD-9486-82440163DB30}" srcOrd="0" destOrd="0" presId="urn:microsoft.com/office/officeart/2011/layout/HexagonRadial"/>
    <dgm:cxn modelId="{4BFEC9F1-E98A-411D-B1AD-0B2E61542C8F}" type="presOf" srcId="{288F156E-6C20-4193-B09A-AF17469D7656}" destId="{6F4BBB6B-AEB3-4821-8D7A-2394D6BB3562}" srcOrd="0" destOrd="0" presId="urn:microsoft.com/office/officeart/2011/layout/HexagonRadial"/>
    <dgm:cxn modelId="{8C683E0A-E0C2-4CBD-AE9D-2B29E8C892FF}" type="presOf" srcId="{4A4E8DD3-1E6F-4DB4-9D05-964926C47831}" destId="{CBC9A777-9D59-43E7-AA35-332B0C07B5BE}" srcOrd="0" destOrd="0" presId="urn:microsoft.com/office/officeart/2011/layout/HexagonRadial"/>
    <dgm:cxn modelId="{BA42826B-20F3-4183-9995-368E18F7C2AB}" type="presOf" srcId="{51A3B27E-15CD-42F2-BDA9-8840E7A54764}" destId="{B4F4E6B9-FB59-4ECF-905A-F4C03E89EA0C}" srcOrd="0" destOrd="0" presId="urn:microsoft.com/office/officeart/2011/layout/HexagonRadial"/>
    <dgm:cxn modelId="{61EC1022-98B9-48A8-8C7E-3880C7874868}" type="presParOf" srcId="{AACD5D66-B624-42DD-BA59-111479408710}" destId="{95B0AA1B-6ABB-46BD-9486-82440163DB30}" srcOrd="0" destOrd="0" presId="urn:microsoft.com/office/officeart/2011/layout/HexagonRadial"/>
    <dgm:cxn modelId="{919F6C6B-E921-49B3-930B-6A069EE68D09}" type="presParOf" srcId="{AACD5D66-B624-42DD-BA59-111479408710}" destId="{4FE63216-68FF-41AB-AEC7-5A44E418CC0B}" srcOrd="1" destOrd="0" presId="urn:microsoft.com/office/officeart/2011/layout/HexagonRadial"/>
    <dgm:cxn modelId="{B32AFAB7-3714-4B02-B789-183C0608B9F0}" type="presParOf" srcId="{4FE63216-68FF-41AB-AEC7-5A44E418CC0B}" destId="{FE1FFAC0-12FF-4AC1-B15E-72AA8CA5D28C}" srcOrd="0" destOrd="0" presId="urn:microsoft.com/office/officeart/2011/layout/HexagonRadial"/>
    <dgm:cxn modelId="{3D8621BD-2805-41BC-9B1D-03BAC4CB21D9}" type="presParOf" srcId="{AACD5D66-B624-42DD-BA59-111479408710}" destId="{BB417700-6012-4A2C-B48C-7759B79AEED5}" srcOrd="2" destOrd="0" presId="urn:microsoft.com/office/officeart/2011/layout/HexagonRadial"/>
    <dgm:cxn modelId="{CF9D0912-72D6-4412-B9C8-B814AB7133A6}" type="presParOf" srcId="{AACD5D66-B624-42DD-BA59-111479408710}" destId="{870BBA32-DE54-4AD8-8C3D-63AF0D894005}" srcOrd="3" destOrd="0" presId="urn:microsoft.com/office/officeart/2011/layout/HexagonRadial"/>
    <dgm:cxn modelId="{E1910595-D5B1-4F70-8B3F-8A84D65D653B}" type="presParOf" srcId="{870BBA32-DE54-4AD8-8C3D-63AF0D894005}" destId="{EEE44E9A-2C7B-40FD-AE15-6960066B969F}" srcOrd="0" destOrd="0" presId="urn:microsoft.com/office/officeart/2011/layout/HexagonRadial"/>
    <dgm:cxn modelId="{82067D64-5E0B-42D4-B80E-30A11CD43452}" type="presParOf" srcId="{AACD5D66-B624-42DD-BA59-111479408710}" destId="{6F4BBB6B-AEB3-4821-8D7A-2394D6BB3562}" srcOrd="4" destOrd="0" presId="urn:microsoft.com/office/officeart/2011/layout/HexagonRadial"/>
    <dgm:cxn modelId="{C36E03F4-A2BD-4606-A69D-CDAC54BDFCF0}" type="presParOf" srcId="{AACD5D66-B624-42DD-BA59-111479408710}" destId="{8CB8625E-1E95-4CC5-800A-7173487C9455}" srcOrd="5" destOrd="0" presId="urn:microsoft.com/office/officeart/2011/layout/HexagonRadial"/>
    <dgm:cxn modelId="{21E24FEA-0D89-4AE4-8020-6A5AA5C5B93D}" type="presParOf" srcId="{8CB8625E-1E95-4CC5-800A-7173487C9455}" destId="{DFCFDD61-07DD-44A0-B696-61403A42EA06}" srcOrd="0" destOrd="0" presId="urn:microsoft.com/office/officeart/2011/layout/HexagonRadial"/>
    <dgm:cxn modelId="{95E43D0A-75A7-4373-B514-90F60F166EED}" type="presParOf" srcId="{AACD5D66-B624-42DD-BA59-111479408710}" destId="{3145E01B-113D-41B8-8D7D-F32D91551D08}" srcOrd="6" destOrd="0" presId="urn:microsoft.com/office/officeart/2011/layout/HexagonRadial"/>
    <dgm:cxn modelId="{B34438C1-EAD3-4422-A505-DDDC9919BC53}" type="presParOf" srcId="{AACD5D66-B624-42DD-BA59-111479408710}" destId="{A4951A22-6CA1-456A-9094-D59F6FC7D555}" srcOrd="7" destOrd="0" presId="urn:microsoft.com/office/officeart/2011/layout/HexagonRadial"/>
    <dgm:cxn modelId="{438AC873-B2D6-4136-864E-EA18D3A00926}" type="presParOf" srcId="{A4951A22-6CA1-456A-9094-D59F6FC7D555}" destId="{FE5B9CED-F171-49F5-925E-7A3A11641C90}" srcOrd="0" destOrd="0" presId="urn:microsoft.com/office/officeart/2011/layout/HexagonRadial"/>
    <dgm:cxn modelId="{65688875-B1D4-464C-9723-2E194FA37094}" type="presParOf" srcId="{AACD5D66-B624-42DD-BA59-111479408710}" destId="{CBC9A777-9D59-43E7-AA35-332B0C07B5BE}" srcOrd="8" destOrd="0" presId="urn:microsoft.com/office/officeart/2011/layout/HexagonRadial"/>
    <dgm:cxn modelId="{F75D3E03-CF9A-432C-A0A7-D32173F47513}" type="presParOf" srcId="{AACD5D66-B624-42DD-BA59-111479408710}" destId="{E2DC8FF0-B123-4A33-AF29-999490828F87}" srcOrd="9" destOrd="0" presId="urn:microsoft.com/office/officeart/2011/layout/HexagonRadial"/>
    <dgm:cxn modelId="{6A48F4CC-53BE-4D8D-BD8A-10D93A6EB574}" type="presParOf" srcId="{E2DC8FF0-B123-4A33-AF29-999490828F87}" destId="{534B8895-17A4-428F-B8AD-2A7C9683BDB4}" srcOrd="0" destOrd="0" presId="urn:microsoft.com/office/officeart/2011/layout/HexagonRadial"/>
    <dgm:cxn modelId="{7E32517C-3C94-4345-976A-0C3C4598C7E8}" type="presParOf" srcId="{AACD5D66-B624-42DD-BA59-111479408710}" destId="{B4F4E6B9-FB59-4ECF-905A-F4C03E89EA0C}" srcOrd="10" destOrd="0" presId="urn:microsoft.com/office/officeart/2011/layout/HexagonRadial"/>
    <dgm:cxn modelId="{1CD96E60-2DFB-4F89-8F7B-B636F5AE512A}" type="presParOf" srcId="{AACD5D66-B624-42DD-BA59-111479408710}" destId="{437BEBEB-6250-4FEB-900C-D646CB046DDF}" srcOrd="11" destOrd="0" presId="urn:microsoft.com/office/officeart/2011/layout/HexagonRadial"/>
    <dgm:cxn modelId="{7D1E9AA7-44C5-4AFB-9D51-A08B6A98A12C}" type="presParOf" srcId="{437BEBEB-6250-4FEB-900C-D646CB046DDF}" destId="{9C0C175D-63E8-4CFB-8992-D497DD789E7B}" srcOrd="0" destOrd="0" presId="urn:microsoft.com/office/officeart/2011/layout/HexagonRadial"/>
    <dgm:cxn modelId="{982C9940-701B-423D-A24A-C67A999D07F4}" type="presParOf" srcId="{AACD5D66-B624-42DD-BA59-111479408710}" destId="{BA3BFEF4-466B-4610-9F8D-9FB7F810A237}" srcOrd="12" destOrd="0" presId="urn:microsoft.com/office/officeart/2011/layout/HexagonRadial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F7D25F-E2A0-4951-B00B-7D7BD903EC2C}" type="doc">
      <dgm:prSet loTypeId="urn:microsoft.com/office/officeart/2011/layout/HexagonRadial" loCatId="officeonlin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BDAB4D-0D22-4994-87F8-4B5FB30D542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How to Treat</a:t>
          </a:r>
        </a:p>
      </dgm:t>
    </dgm:pt>
    <dgm:pt modelId="{B0EF9718-D85C-4855-9E14-CFC2DB29D017}" type="parTrans" cxnId="{6DFC0C83-D0D2-4F5E-B25C-4FECB09C2124}">
      <dgm:prSet/>
      <dgm:spPr/>
      <dgm:t>
        <a:bodyPr/>
        <a:lstStyle/>
        <a:p>
          <a:endParaRPr lang="en-US"/>
        </a:p>
      </dgm:t>
    </dgm:pt>
    <dgm:pt modelId="{34E9ACA6-A529-4D1D-ACC0-9C0990131DF3}" type="sibTrans" cxnId="{6DFC0C83-D0D2-4F5E-B25C-4FECB09C2124}">
      <dgm:prSet/>
      <dgm:spPr/>
      <dgm:t>
        <a:bodyPr/>
        <a:lstStyle/>
        <a:p>
          <a:endParaRPr lang="en-US"/>
        </a:p>
      </dgm:t>
    </dgm:pt>
    <dgm:pt modelId="{288F156E-6C20-4193-B09A-AF17469D7656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Renal function*</a:t>
          </a:r>
        </a:p>
      </dgm:t>
    </dgm:pt>
    <dgm:pt modelId="{962502AA-FF56-434F-84CE-899DD39D8220}" type="parTrans" cxnId="{16CEEE84-3802-427A-B8A8-385BC55FB6CF}">
      <dgm:prSet/>
      <dgm:spPr/>
      <dgm:t>
        <a:bodyPr/>
        <a:lstStyle/>
        <a:p>
          <a:endParaRPr lang="en-US"/>
        </a:p>
      </dgm:t>
    </dgm:pt>
    <dgm:pt modelId="{14130FC8-AABD-4E7C-9377-5ADAD3D9C93C}" type="sibTrans" cxnId="{16CEEE84-3802-427A-B8A8-385BC55FB6CF}">
      <dgm:prSet/>
      <dgm:spPr/>
      <dgm:t>
        <a:bodyPr/>
        <a:lstStyle/>
        <a:p>
          <a:endParaRPr lang="en-US"/>
        </a:p>
      </dgm:t>
    </dgm:pt>
    <dgm:pt modelId="{B90C6D0C-1308-4DBA-AC21-1B1A1C837DA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Allergies &amp; Current Medications</a:t>
          </a:r>
        </a:p>
      </dgm:t>
    </dgm:pt>
    <dgm:pt modelId="{681AB029-6B1F-4AEE-A87D-40792ECA7A00}" type="parTrans" cxnId="{D24B4F1A-5036-40DD-81D3-49193D191AF2}">
      <dgm:prSet/>
      <dgm:spPr/>
      <dgm:t>
        <a:bodyPr/>
        <a:lstStyle/>
        <a:p>
          <a:endParaRPr lang="en-US"/>
        </a:p>
      </dgm:t>
    </dgm:pt>
    <dgm:pt modelId="{54268B45-0612-4739-BD1C-3F8AA6FC3FF6}" type="sibTrans" cxnId="{D24B4F1A-5036-40DD-81D3-49193D191AF2}">
      <dgm:prSet/>
      <dgm:spPr/>
      <dgm:t>
        <a:bodyPr/>
        <a:lstStyle/>
        <a:p>
          <a:endParaRPr lang="en-US"/>
        </a:p>
      </dgm:t>
    </dgm:pt>
    <dgm:pt modelId="{4A4E8DD3-1E6F-4DB4-9D05-964926C4783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Prior Treatment &amp; Cultures</a:t>
          </a:r>
        </a:p>
      </dgm:t>
    </dgm:pt>
    <dgm:pt modelId="{549A9E50-C761-448B-B609-0FDBB9923090}" type="parTrans" cxnId="{3F686FCE-1DDE-482D-97ED-F294C8948478}">
      <dgm:prSet/>
      <dgm:spPr/>
      <dgm:t>
        <a:bodyPr/>
        <a:lstStyle/>
        <a:p>
          <a:endParaRPr lang="en-US"/>
        </a:p>
      </dgm:t>
    </dgm:pt>
    <dgm:pt modelId="{76C8F7EC-262A-4B35-806A-654570F24286}" type="sibTrans" cxnId="{3F686FCE-1DDE-482D-97ED-F294C8948478}">
      <dgm:prSet/>
      <dgm:spPr/>
      <dgm:t>
        <a:bodyPr/>
        <a:lstStyle/>
        <a:p>
          <a:endParaRPr lang="en-US"/>
        </a:p>
      </dgm:t>
    </dgm:pt>
    <dgm:pt modelId="{51A3B27E-15CD-42F2-BDA9-8840E7A54764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Facility Formulary &amp; Resistance Patterns</a:t>
          </a:r>
        </a:p>
      </dgm:t>
    </dgm:pt>
    <dgm:pt modelId="{085019A1-1B04-4EDE-9716-34E3344333AC}" type="parTrans" cxnId="{C8E05E77-A65F-44CD-BB89-2442FF41A11A}">
      <dgm:prSet/>
      <dgm:spPr/>
      <dgm:t>
        <a:bodyPr/>
        <a:lstStyle/>
        <a:p>
          <a:endParaRPr lang="en-US"/>
        </a:p>
      </dgm:t>
    </dgm:pt>
    <dgm:pt modelId="{FFEE1A78-C0C5-4F9D-A71D-E526567C2770}" type="sibTrans" cxnId="{C8E05E77-A65F-44CD-BB89-2442FF41A11A}">
      <dgm:prSet/>
      <dgm:spPr/>
      <dgm:t>
        <a:bodyPr/>
        <a:lstStyle/>
        <a:p>
          <a:endParaRPr lang="en-US"/>
        </a:p>
      </dgm:t>
    </dgm:pt>
    <dgm:pt modelId="{BFA377CB-4B5C-4444-A941-A1032777C7F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Current Culture Results</a:t>
          </a:r>
        </a:p>
      </dgm:t>
    </dgm:pt>
    <dgm:pt modelId="{819699FA-A45C-4B41-B772-C081B7C0B004}" type="parTrans" cxnId="{993A6F2E-0A98-4DF5-AE55-1049DAFEA67B}">
      <dgm:prSet/>
      <dgm:spPr/>
      <dgm:t>
        <a:bodyPr/>
        <a:lstStyle/>
        <a:p>
          <a:endParaRPr lang="en-US"/>
        </a:p>
      </dgm:t>
    </dgm:pt>
    <dgm:pt modelId="{53CA9117-2B7F-4AAF-922B-CFBEC433B328}" type="sibTrans" cxnId="{993A6F2E-0A98-4DF5-AE55-1049DAFEA67B}">
      <dgm:prSet/>
      <dgm:spPr/>
      <dgm:t>
        <a:bodyPr/>
        <a:lstStyle/>
        <a:p>
          <a:endParaRPr lang="en-US"/>
        </a:p>
      </dgm:t>
    </dgm:pt>
    <dgm:pt modelId="{0A84C8A1-4902-452D-B51C-E9FB6827A36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Simple UTI (Cystitis)        OR  Complicated UTI?</a:t>
          </a:r>
        </a:p>
      </dgm:t>
    </dgm:pt>
    <dgm:pt modelId="{1DC6B9CA-81D8-49A2-9F2D-7EA1EAD5EFF3}" type="sibTrans" cxnId="{83A8A800-E2DF-4886-A459-768B7745A0B5}">
      <dgm:prSet/>
      <dgm:spPr/>
      <dgm:t>
        <a:bodyPr/>
        <a:lstStyle/>
        <a:p>
          <a:endParaRPr lang="en-US"/>
        </a:p>
      </dgm:t>
    </dgm:pt>
    <dgm:pt modelId="{F1DBF382-B455-43E9-A360-702CC0C7EB97}" type="parTrans" cxnId="{83A8A800-E2DF-4886-A459-768B7745A0B5}">
      <dgm:prSet/>
      <dgm:spPr/>
      <dgm:t>
        <a:bodyPr/>
        <a:lstStyle/>
        <a:p>
          <a:endParaRPr lang="en-US"/>
        </a:p>
      </dgm:t>
    </dgm:pt>
    <dgm:pt modelId="{AACD5D66-B624-42DD-BA59-111479408710}" type="pres">
      <dgm:prSet presAssocID="{88F7D25F-E2A0-4951-B00B-7D7BD903EC2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5B0AA1B-6ABB-46BD-9486-82440163DB30}" type="pres">
      <dgm:prSet presAssocID="{7EBDAB4D-0D22-4994-87F8-4B5FB30D542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4FE63216-68FF-41AB-AEC7-5A44E418CC0B}" type="pres">
      <dgm:prSet presAssocID="{0A84C8A1-4902-452D-B51C-E9FB6827A36F}" presName="Accent1" presStyleCnt="0"/>
      <dgm:spPr/>
    </dgm:pt>
    <dgm:pt modelId="{FE1FFAC0-12FF-4AC1-B15E-72AA8CA5D28C}" type="pres">
      <dgm:prSet presAssocID="{0A84C8A1-4902-452D-B51C-E9FB6827A36F}" presName="Accent" presStyleLbl="bgShp" presStyleIdx="0" presStyleCnt="6"/>
      <dgm:spPr/>
    </dgm:pt>
    <dgm:pt modelId="{BB417700-6012-4A2C-B48C-7759B79AEED5}" type="pres">
      <dgm:prSet presAssocID="{0A84C8A1-4902-452D-B51C-E9FB6827A36F}" presName="Child1" presStyleLbl="node1" presStyleIdx="0" presStyleCnt="6" custScaleX="119436" custLinFactNeighborX="-3410" custLinFactNeighborY="-16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BBA32-DE54-4AD8-8C3D-63AF0D894005}" type="pres">
      <dgm:prSet presAssocID="{288F156E-6C20-4193-B09A-AF17469D7656}" presName="Accent2" presStyleCnt="0"/>
      <dgm:spPr/>
    </dgm:pt>
    <dgm:pt modelId="{EEE44E9A-2C7B-40FD-AE15-6960066B969F}" type="pres">
      <dgm:prSet presAssocID="{288F156E-6C20-4193-B09A-AF17469D7656}" presName="Accent" presStyleLbl="bgShp" presStyleIdx="1" presStyleCnt="6"/>
      <dgm:spPr/>
    </dgm:pt>
    <dgm:pt modelId="{6F4BBB6B-AEB3-4821-8D7A-2394D6BB3562}" type="pres">
      <dgm:prSet presAssocID="{288F156E-6C20-4193-B09A-AF17469D7656}" presName="Child2" presStyleLbl="node1" presStyleIdx="1" presStyleCnt="6" custScaleX="116825" custLinFactNeighborX="8700" custLinFactNeighborY="8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8625E-1E95-4CC5-800A-7173487C9455}" type="pres">
      <dgm:prSet presAssocID="{B90C6D0C-1308-4DBA-AC21-1B1A1C837DA1}" presName="Accent3" presStyleCnt="0"/>
      <dgm:spPr/>
    </dgm:pt>
    <dgm:pt modelId="{DFCFDD61-07DD-44A0-B696-61403A42EA06}" type="pres">
      <dgm:prSet presAssocID="{B90C6D0C-1308-4DBA-AC21-1B1A1C837DA1}" presName="Accent" presStyleLbl="bgShp" presStyleIdx="2" presStyleCnt="6"/>
      <dgm:spPr/>
    </dgm:pt>
    <dgm:pt modelId="{3145E01B-113D-41B8-8D7D-F32D91551D08}" type="pres">
      <dgm:prSet presAssocID="{B90C6D0C-1308-4DBA-AC21-1B1A1C837DA1}" presName="Child3" presStyleLbl="node1" presStyleIdx="2" presStyleCnt="6" custScaleX="117548" custScaleY="96711" custLinFactNeighborX="9061" custLinFactNeighborY="-71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951A22-6CA1-456A-9094-D59F6FC7D555}" type="pres">
      <dgm:prSet presAssocID="{4A4E8DD3-1E6F-4DB4-9D05-964926C47831}" presName="Accent4" presStyleCnt="0"/>
      <dgm:spPr/>
    </dgm:pt>
    <dgm:pt modelId="{FE5B9CED-F171-49F5-925E-7A3A11641C90}" type="pres">
      <dgm:prSet presAssocID="{4A4E8DD3-1E6F-4DB4-9D05-964926C47831}" presName="Accent" presStyleLbl="bgShp" presStyleIdx="3" presStyleCnt="6"/>
      <dgm:spPr/>
    </dgm:pt>
    <dgm:pt modelId="{CBC9A777-9D59-43E7-AA35-332B0C07B5BE}" type="pres">
      <dgm:prSet presAssocID="{4A4E8DD3-1E6F-4DB4-9D05-964926C47831}" presName="Child4" presStyleLbl="node1" presStyleIdx="3" presStyleCnt="6" custScaleX="115238" custLinFactNeighborX="373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C8FF0-B123-4A33-AF29-999490828F87}" type="pres">
      <dgm:prSet presAssocID="{51A3B27E-15CD-42F2-BDA9-8840E7A54764}" presName="Accent5" presStyleCnt="0"/>
      <dgm:spPr/>
    </dgm:pt>
    <dgm:pt modelId="{534B8895-17A4-428F-B8AD-2A7C9683BDB4}" type="pres">
      <dgm:prSet presAssocID="{51A3B27E-15CD-42F2-BDA9-8840E7A54764}" presName="Accent" presStyleLbl="bgShp" presStyleIdx="4" presStyleCnt="6"/>
      <dgm:spPr/>
    </dgm:pt>
    <dgm:pt modelId="{B4F4E6B9-FB59-4ECF-905A-F4C03E89EA0C}" type="pres">
      <dgm:prSet presAssocID="{51A3B27E-15CD-42F2-BDA9-8840E7A54764}" presName="Child5" presStyleLbl="node1" presStyleIdx="4" presStyleCnt="6" custScaleX="115242" custLinFactNeighborX="-7690" custLinFactNeighborY="-44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BEBEB-6250-4FEB-900C-D646CB046DDF}" type="pres">
      <dgm:prSet presAssocID="{BFA377CB-4B5C-4444-A941-A1032777C7FF}" presName="Accent6" presStyleCnt="0"/>
      <dgm:spPr/>
    </dgm:pt>
    <dgm:pt modelId="{9C0C175D-63E8-4CFB-8992-D497DD789E7B}" type="pres">
      <dgm:prSet presAssocID="{BFA377CB-4B5C-4444-A941-A1032777C7FF}" presName="Accent" presStyleLbl="bgShp" presStyleIdx="5" presStyleCnt="6"/>
      <dgm:spPr/>
    </dgm:pt>
    <dgm:pt modelId="{BA3BFEF4-466B-4610-9F8D-9FB7F810A237}" type="pres">
      <dgm:prSet presAssocID="{BFA377CB-4B5C-4444-A941-A1032777C7FF}" presName="Child6" presStyleLbl="node1" presStyleIdx="5" presStyleCnt="6" custScaleX="117459" custLinFactNeighborX="-10766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E05E77-A65F-44CD-BB89-2442FF41A11A}" srcId="{7EBDAB4D-0D22-4994-87F8-4B5FB30D542E}" destId="{51A3B27E-15CD-42F2-BDA9-8840E7A54764}" srcOrd="4" destOrd="0" parTransId="{085019A1-1B04-4EDE-9716-34E3344333AC}" sibTransId="{FFEE1A78-C0C5-4F9D-A71D-E526567C2770}"/>
    <dgm:cxn modelId="{16CEEE84-3802-427A-B8A8-385BC55FB6CF}" srcId="{7EBDAB4D-0D22-4994-87F8-4B5FB30D542E}" destId="{288F156E-6C20-4193-B09A-AF17469D7656}" srcOrd="1" destOrd="0" parTransId="{962502AA-FF56-434F-84CE-899DD39D8220}" sibTransId="{14130FC8-AABD-4E7C-9377-5ADAD3D9C93C}"/>
    <dgm:cxn modelId="{BAB072F5-B628-4678-91AA-5D47B1793041}" type="presOf" srcId="{B90C6D0C-1308-4DBA-AC21-1B1A1C837DA1}" destId="{3145E01B-113D-41B8-8D7D-F32D91551D08}" srcOrd="0" destOrd="0" presId="urn:microsoft.com/office/officeart/2011/layout/HexagonRadial"/>
    <dgm:cxn modelId="{83A8A800-E2DF-4886-A459-768B7745A0B5}" srcId="{7EBDAB4D-0D22-4994-87F8-4B5FB30D542E}" destId="{0A84C8A1-4902-452D-B51C-E9FB6827A36F}" srcOrd="0" destOrd="0" parTransId="{F1DBF382-B455-43E9-A360-702CC0C7EB97}" sibTransId="{1DC6B9CA-81D8-49A2-9F2D-7EA1EAD5EFF3}"/>
    <dgm:cxn modelId="{C49ACBDB-8819-4C8B-ABD8-F3049BADF96B}" type="presOf" srcId="{88F7D25F-E2A0-4951-B00B-7D7BD903EC2C}" destId="{AACD5D66-B624-42DD-BA59-111479408710}" srcOrd="0" destOrd="0" presId="urn:microsoft.com/office/officeart/2011/layout/HexagonRadial"/>
    <dgm:cxn modelId="{3F686FCE-1DDE-482D-97ED-F294C8948478}" srcId="{7EBDAB4D-0D22-4994-87F8-4B5FB30D542E}" destId="{4A4E8DD3-1E6F-4DB4-9D05-964926C47831}" srcOrd="3" destOrd="0" parTransId="{549A9E50-C761-448B-B609-0FDBB9923090}" sibTransId="{76C8F7EC-262A-4B35-806A-654570F24286}"/>
    <dgm:cxn modelId="{04889E2D-9AEE-4656-8563-EBBF5909691D}" type="presOf" srcId="{0A84C8A1-4902-452D-B51C-E9FB6827A36F}" destId="{BB417700-6012-4A2C-B48C-7759B79AEED5}" srcOrd="0" destOrd="0" presId="urn:microsoft.com/office/officeart/2011/layout/HexagonRadial"/>
    <dgm:cxn modelId="{6DFC0C83-D0D2-4F5E-B25C-4FECB09C2124}" srcId="{88F7D25F-E2A0-4951-B00B-7D7BD903EC2C}" destId="{7EBDAB4D-0D22-4994-87F8-4B5FB30D542E}" srcOrd="0" destOrd="0" parTransId="{B0EF9718-D85C-4855-9E14-CFC2DB29D017}" sibTransId="{34E9ACA6-A529-4D1D-ACC0-9C0990131DF3}"/>
    <dgm:cxn modelId="{0C0F747D-E077-49C8-A8E2-B0A58E1DA70D}" type="presOf" srcId="{BFA377CB-4B5C-4444-A941-A1032777C7FF}" destId="{BA3BFEF4-466B-4610-9F8D-9FB7F810A237}" srcOrd="0" destOrd="0" presId="urn:microsoft.com/office/officeart/2011/layout/HexagonRadial"/>
    <dgm:cxn modelId="{D24B4F1A-5036-40DD-81D3-49193D191AF2}" srcId="{7EBDAB4D-0D22-4994-87F8-4B5FB30D542E}" destId="{B90C6D0C-1308-4DBA-AC21-1B1A1C837DA1}" srcOrd="2" destOrd="0" parTransId="{681AB029-6B1F-4AEE-A87D-40792ECA7A00}" sibTransId="{54268B45-0612-4739-BD1C-3F8AA6FC3FF6}"/>
    <dgm:cxn modelId="{993A6F2E-0A98-4DF5-AE55-1049DAFEA67B}" srcId="{7EBDAB4D-0D22-4994-87F8-4B5FB30D542E}" destId="{BFA377CB-4B5C-4444-A941-A1032777C7FF}" srcOrd="5" destOrd="0" parTransId="{819699FA-A45C-4B41-B772-C081B7C0B004}" sibTransId="{53CA9117-2B7F-4AAF-922B-CFBEC433B328}"/>
    <dgm:cxn modelId="{4E5FACEE-17DD-4B6A-8E62-999A6620A40A}" type="presOf" srcId="{7EBDAB4D-0D22-4994-87F8-4B5FB30D542E}" destId="{95B0AA1B-6ABB-46BD-9486-82440163DB30}" srcOrd="0" destOrd="0" presId="urn:microsoft.com/office/officeart/2011/layout/HexagonRadial"/>
    <dgm:cxn modelId="{4BFEC9F1-E98A-411D-B1AD-0B2E61542C8F}" type="presOf" srcId="{288F156E-6C20-4193-B09A-AF17469D7656}" destId="{6F4BBB6B-AEB3-4821-8D7A-2394D6BB3562}" srcOrd="0" destOrd="0" presId="urn:microsoft.com/office/officeart/2011/layout/HexagonRadial"/>
    <dgm:cxn modelId="{8C683E0A-E0C2-4CBD-AE9D-2B29E8C892FF}" type="presOf" srcId="{4A4E8DD3-1E6F-4DB4-9D05-964926C47831}" destId="{CBC9A777-9D59-43E7-AA35-332B0C07B5BE}" srcOrd="0" destOrd="0" presId="urn:microsoft.com/office/officeart/2011/layout/HexagonRadial"/>
    <dgm:cxn modelId="{BA42826B-20F3-4183-9995-368E18F7C2AB}" type="presOf" srcId="{51A3B27E-15CD-42F2-BDA9-8840E7A54764}" destId="{B4F4E6B9-FB59-4ECF-905A-F4C03E89EA0C}" srcOrd="0" destOrd="0" presId="urn:microsoft.com/office/officeart/2011/layout/HexagonRadial"/>
    <dgm:cxn modelId="{61EC1022-98B9-48A8-8C7E-3880C7874868}" type="presParOf" srcId="{AACD5D66-B624-42DD-BA59-111479408710}" destId="{95B0AA1B-6ABB-46BD-9486-82440163DB30}" srcOrd="0" destOrd="0" presId="urn:microsoft.com/office/officeart/2011/layout/HexagonRadial"/>
    <dgm:cxn modelId="{919F6C6B-E921-49B3-930B-6A069EE68D09}" type="presParOf" srcId="{AACD5D66-B624-42DD-BA59-111479408710}" destId="{4FE63216-68FF-41AB-AEC7-5A44E418CC0B}" srcOrd="1" destOrd="0" presId="urn:microsoft.com/office/officeart/2011/layout/HexagonRadial"/>
    <dgm:cxn modelId="{B32AFAB7-3714-4B02-B789-183C0608B9F0}" type="presParOf" srcId="{4FE63216-68FF-41AB-AEC7-5A44E418CC0B}" destId="{FE1FFAC0-12FF-4AC1-B15E-72AA8CA5D28C}" srcOrd="0" destOrd="0" presId="urn:microsoft.com/office/officeart/2011/layout/HexagonRadial"/>
    <dgm:cxn modelId="{3D8621BD-2805-41BC-9B1D-03BAC4CB21D9}" type="presParOf" srcId="{AACD5D66-B624-42DD-BA59-111479408710}" destId="{BB417700-6012-4A2C-B48C-7759B79AEED5}" srcOrd="2" destOrd="0" presId="urn:microsoft.com/office/officeart/2011/layout/HexagonRadial"/>
    <dgm:cxn modelId="{CF9D0912-72D6-4412-B9C8-B814AB7133A6}" type="presParOf" srcId="{AACD5D66-B624-42DD-BA59-111479408710}" destId="{870BBA32-DE54-4AD8-8C3D-63AF0D894005}" srcOrd="3" destOrd="0" presId="urn:microsoft.com/office/officeart/2011/layout/HexagonRadial"/>
    <dgm:cxn modelId="{E1910595-D5B1-4F70-8B3F-8A84D65D653B}" type="presParOf" srcId="{870BBA32-DE54-4AD8-8C3D-63AF0D894005}" destId="{EEE44E9A-2C7B-40FD-AE15-6960066B969F}" srcOrd="0" destOrd="0" presId="urn:microsoft.com/office/officeart/2011/layout/HexagonRadial"/>
    <dgm:cxn modelId="{82067D64-5E0B-42D4-B80E-30A11CD43452}" type="presParOf" srcId="{AACD5D66-B624-42DD-BA59-111479408710}" destId="{6F4BBB6B-AEB3-4821-8D7A-2394D6BB3562}" srcOrd="4" destOrd="0" presId="urn:microsoft.com/office/officeart/2011/layout/HexagonRadial"/>
    <dgm:cxn modelId="{C36E03F4-A2BD-4606-A69D-CDAC54BDFCF0}" type="presParOf" srcId="{AACD5D66-B624-42DD-BA59-111479408710}" destId="{8CB8625E-1E95-4CC5-800A-7173487C9455}" srcOrd="5" destOrd="0" presId="urn:microsoft.com/office/officeart/2011/layout/HexagonRadial"/>
    <dgm:cxn modelId="{21E24FEA-0D89-4AE4-8020-6A5AA5C5B93D}" type="presParOf" srcId="{8CB8625E-1E95-4CC5-800A-7173487C9455}" destId="{DFCFDD61-07DD-44A0-B696-61403A42EA06}" srcOrd="0" destOrd="0" presId="urn:microsoft.com/office/officeart/2011/layout/HexagonRadial"/>
    <dgm:cxn modelId="{95E43D0A-75A7-4373-B514-90F60F166EED}" type="presParOf" srcId="{AACD5D66-B624-42DD-BA59-111479408710}" destId="{3145E01B-113D-41B8-8D7D-F32D91551D08}" srcOrd="6" destOrd="0" presId="urn:microsoft.com/office/officeart/2011/layout/HexagonRadial"/>
    <dgm:cxn modelId="{B34438C1-EAD3-4422-A505-DDDC9919BC53}" type="presParOf" srcId="{AACD5D66-B624-42DD-BA59-111479408710}" destId="{A4951A22-6CA1-456A-9094-D59F6FC7D555}" srcOrd="7" destOrd="0" presId="urn:microsoft.com/office/officeart/2011/layout/HexagonRadial"/>
    <dgm:cxn modelId="{438AC873-B2D6-4136-864E-EA18D3A00926}" type="presParOf" srcId="{A4951A22-6CA1-456A-9094-D59F6FC7D555}" destId="{FE5B9CED-F171-49F5-925E-7A3A11641C90}" srcOrd="0" destOrd="0" presId="urn:microsoft.com/office/officeart/2011/layout/HexagonRadial"/>
    <dgm:cxn modelId="{65688875-B1D4-464C-9723-2E194FA37094}" type="presParOf" srcId="{AACD5D66-B624-42DD-BA59-111479408710}" destId="{CBC9A777-9D59-43E7-AA35-332B0C07B5BE}" srcOrd="8" destOrd="0" presId="urn:microsoft.com/office/officeart/2011/layout/HexagonRadial"/>
    <dgm:cxn modelId="{F75D3E03-CF9A-432C-A0A7-D32173F47513}" type="presParOf" srcId="{AACD5D66-B624-42DD-BA59-111479408710}" destId="{E2DC8FF0-B123-4A33-AF29-999490828F87}" srcOrd="9" destOrd="0" presId="urn:microsoft.com/office/officeart/2011/layout/HexagonRadial"/>
    <dgm:cxn modelId="{6A48F4CC-53BE-4D8D-BD8A-10D93A6EB574}" type="presParOf" srcId="{E2DC8FF0-B123-4A33-AF29-999490828F87}" destId="{534B8895-17A4-428F-B8AD-2A7C9683BDB4}" srcOrd="0" destOrd="0" presId="urn:microsoft.com/office/officeart/2011/layout/HexagonRadial"/>
    <dgm:cxn modelId="{7E32517C-3C94-4345-976A-0C3C4598C7E8}" type="presParOf" srcId="{AACD5D66-B624-42DD-BA59-111479408710}" destId="{B4F4E6B9-FB59-4ECF-905A-F4C03E89EA0C}" srcOrd="10" destOrd="0" presId="urn:microsoft.com/office/officeart/2011/layout/HexagonRadial"/>
    <dgm:cxn modelId="{1CD96E60-2DFB-4F89-8F7B-B636F5AE512A}" type="presParOf" srcId="{AACD5D66-B624-42DD-BA59-111479408710}" destId="{437BEBEB-6250-4FEB-900C-D646CB046DDF}" srcOrd="11" destOrd="0" presId="urn:microsoft.com/office/officeart/2011/layout/HexagonRadial"/>
    <dgm:cxn modelId="{7D1E9AA7-44C5-4AFB-9D51-A08B6A98A12C}" type="presParOf" srcId="{437BEBEB-6250-4FEB-900C-D646CB046DDF}" destId="{9C0C175D-63E8-4CFB-8992-D497DD789E7B}" srcOrd="0" destOrd="0" presId="urn:microsoft.com/office/officeart/2011/layout/HexagonRadial"/>
    <dgm:cxn modelId="{982C9940-701B-423D-A24A-C67A999D07F4}" type="presParOf" srcId="{AACD5D66-B624-42DD-BA59-111479408710}" destId="{BA3BFEF4-466B-4610-9F8D-9FB7F810A237}" srcOrd="12" destOrd="0" presId="urn:microsoft.com/office/officeart/2011/layout/HexagonRadial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F7D25F-E2A0-4951-B00B-7D7BD903EC2C}" type="doc">
      <dgm:prSet loTypeId="urn:microsoft.com/office/officeart/2011/layout/HexagonRadial" loCatId="officeonlin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BDAB4D-0D22-4994-87F8-4B5FB30D542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How to Treat</a:t>
          </a:r>
        </a:p>
      </dgm:t>
    </dgm:pt>
    <dgm:pt modelId="{B0EF9718-D85C-4855-9E14-CFC2DB29D017}" type="parTrans" cxnId="{6DFC0C83-D0D2-4F5E-B25C-4FECB09C2124}">
      <dgm:prSet/>
      <dgm:spPr/>
      <dgm:t>
        <a:bodyPr/>
        <a:lstStyle/>
        <a:p>
          <a:endParaRPr lang="en-US"/>
        </a:p>
      </dgm:t>
    </dgm:pt>
    <dgm:pt modelId="{34E9ACA6-A529-4D1D-ACC0-9C0990131DF3}" type="sibTrans" cxnId="{6DFC0C83-D0D2-4F5E-B25C-4FECB09C2124}">
      <dgm:prSet/>
      <dgm:spPr/>
      <dgm:t>
        <a:bodyPr/>
        <a:lstStyle/>
        <a:p>
          <a:endParaRPr lang="en-US"/>
        </a:p>
      </dgm:t>
    </dgm:pt>
    <dgm:pt modelId="{288F156E-6C20-4193-B09A-AF17469D7656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Renal function*</a:t>
          </a:r>
        </a:p>
      </dgm:t>
    </dgm:pt>
    <dgm:pt modelId="{962502AA-FF56-434F-84CE-899DD39D8220}" type="parTrans" cxnId="{16CEEE84-3802-427A-B8A8-385BC55FB6CF}">
      <dgm:prSet/>
      <dgm:spPr/>
      <dgm:t>
        <a:bodyPr/>
        <a:lstStyle/>
        <a:p>
          <a:endParaRPr lang="en-US"/>
        </a:p>
      </dgm:t>
    </dgm:pt>
    <dgm:pt modelId="{14130FC8-AABD-4E7C-9377-5ADAD3D9C93C}" type="sibTrans" cxnId="{16CEEE84-3802-427A-B8A8-385BC55FB6CF}">
      <dgm:prSet/>
      <dgm:spPr/>
      <dgm:t>
        <a:bodyPr/>
        <a:lstStyle/>
        <a:p>
          <a:endParaRPr lang="en-US"/>
        </a:p>
      </dgm:t>
    </dgm:pt>
    <dgm:pt modelId="{B90C6D0C-1308-4DBA-AC21-1B1A1C837DA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Allergies &amp; Current Medications</a:t>
          </a:r>
        </a:p>
      </dgm:t>
    </dgm:pt>
    <dgm:pt modelId="{681AB029-6B1F-4AEE-A87D-40792ECA7A00}" type="parTrans" cxnId="{D24B4F1A-5036-40DD-81D3-49193D191AF2}">
      <dgm:prSet/>
      <dgm:spPr/>
      <dgm:t>
        <a:bodyPr/>
        <a:lstStyle/>
        <a:p>
          <a:endParaRPr lang="en-US"/>
        </a:p>
      </dgm:t>
    </dgm:pt>
    <dgm:pt modelId="{54268B45-0612-4739-BD1C-3F8AA6FC3FF6}" type="sibTrans" cxnId="{D24B4F1A-5036-40DD-81D3-49193D191AF2}">
      <dgm:prSet/>
      <dgm:spPr/>
      <dgm:t>
        <a:bodyPr/>
        <a:lstStyle/>
        <a:p>
          <a:endParaRPr lang="en-US"/>
        </a:p>
      </dgm:t>
    </dgm:pt>
    <dgm:pt modelId="{4A4E8DD3-1E6F-4DB4-9D05-964926C47831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Prior Treatment &amp; Cultures</a:t>
          </a:r>
        </a:p>
      </dgm:t>
    </dgm:pt>
    <dgm:pt modelId="{549A9E50-C761-448B-B609-0FDBB9923090}" type="parTrans" cxnId="{3F686FCE-1DDE-482D-97ED-F294C8948478}">
      <dgm:prSet/>
      <dgm:spPr/>
      <dgm:t>
        <a:bodyPr/>
        <a:lstStyle/>
        <a:p>
          <a:endParaRPr lang="en-US"/>
        </a:p>
      </dgm:t>
    </dgm:pt>
    <dgm:pt modelId="{76C8F7EC-262A-4B35-806A-654570F24286}" type="sibTrans" cxnId="{3F686FCE-1DDE-482D-97ED-F294C8948478}">
      <dgm:prSet/>
      <dgm:spPr/>
      <dgm:t>
        <a:bodyPr/>
        <a:lstStyle/>
        <a:p>
          <a:endParaRPr lang="en-US"/>
        </a:p>
      </dgm:t>
    </dgm:pt>
    <dgm:pt modelId="{51A3B27E-15CD-42F2-BDA9-8840E7A54764}">
      <dgm:prSet phldrT="[Text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Facility Formulary &amp; Resistance Patterns</a:t>
          </a:r>
        </a:p>
      </dgm:t>
    </dgm:pt>
    <dgm:pt modelId="{085019A1-1B04-4EDE-9716-34E3344333AC}" type="parTrans" cxnId="{C8E05E77-A65F-44CD-BB89-2442FF41A11A}">
      <dgm:prSet/>
      <dgm:spPr/>
      <dgm:t>
        <a:bodyPr/>
        <a:lstStyle/>
        <a:p>
          <a:endParaRPr lang="en-US"/>
        </a:p>
      </dgm:t>
    </dgm:pt>
    <dgm:pt modelId="{FFEE1A78-C0C5-4F9D-A71D-E526567C2770}" type="sibTrans" cxnId="{C8E05E77-A65F-44CD-BB89-2442FF41A11A}">
      <dgm:prSet/>
      <dgm:spPr/>
      <dgm:t>
        <a:bodyPr/>
        <a:lstStyle/>
        <a:p>
          <a:endParaRPr lang="en-US"/>
        </a:p>
      </dgm:t>
    </dgm:pt>
    <dgm:pt modelId="{BFA377CB-4B5C-4444-A941-A1032777C7F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Current Culture Results</a:t>
          </a:r>
        </a:p>
      </dgm:t>
    </dgm:pt>
    <dgm:pt modelId="{819699FA-A45C-4B41-B772-C081B7C0B004}" type="parTrans" cxnId="{993A6F2E-0A98-4DF5-AE55-1049DAFEA67B}">
      <dgm:prSet/>
      <dgm:spPr/>
      <dgm:t>
        <a:bodyPr/>
        <a:lstStyle/>
        <a:p>
          <a:endParaRPr lang="en-US"/>
        </a:p>
      </dgm:t>
    </dgm:pt>
    <dgm:pt modelId="{53CA9117-2B7F-4AAF-922B-CFBEC433B328}" type="sibTrans" cxnId="{993A6F2E-0A98-4DF5-AE55-1049DAFEA67B}">
      <dgm:prSet/>
      <dgm:spPr/>
      <dgm:t>
        <a:bodyPr/>
        <a:lstStyle/>
        <a:p>
          <a:endParaRPr lang="en-US"/>
        </a:p>
      </dgm:t>
    </dgm:pt>
    <dgm:pt modelId="{0A84C8A1-4902-452D-B51C-E9FB6827A36F}">
      <dgm:prSet phldrT="[Text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Simple UTI (Cystitis)        OR  Complicated UTI?</a:t>
          </a:r>
        </a:p>
      </dgm:t>
    </dgm:pt>
    <dgm:pt modelId="{1DC6B9CA-81D8-49A2-9F2D-7EA1EAD5EFF3}" type="sibTrans" cxnId="{83A8A800-E2DF-4886-A459-768B7745A0B5}">
      <dgm:prSet/>
      <dgm:spPr/>
      <dgm:t>
        <a:bodyPr/>
        <a:lstStyle/>
        <a:p>
          <a:endParaRPr lang="en-US"/>
        </a:p>
      </dgm:t>
    </dgm:pt>
    <dgm:pt modelId="{F1DBF382-B455-43E9-A360-702CC0C7EB97}" type="parTrans" cxnId="{83A8A800-E2DF-4886-A459-768B7745A0B5}">
      <dgm:prSet/>
      <dgm:spPr/>
      <dgm:t>
        <a:bodyPr/>
        <a:lstStyle/>
        <a:p>
          <a:endParaRPr lang="en-US"/>
        </a:p>
      </dgm:t>
    </dgm:pt>
    <dgm:pt modelId="{AACD5D66-B624-42DD-BA59-111479408710}" type="pres">
      <dgm:prSet presAssocID="{88F7D25F-E2A0-4951-B00B-7D7BD903EC2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5B0AA1B-6ABB-46BD-9486-82440163DB30}" type="pres">
      <dgm:prSet presAssocID="{7EBDAB4D-0D22-4994-87F8-4B5FB30D542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4FE63216-68FF-41AB-AEC7-5A44E418CC0B}" type="pres">
      <dgm:prSet presAssocID="{0A84C8A1-4902-452D-B51C-E9FB6827A36F}" presName="Accent1" presStyleCnt="0"/>
      <dgm:spPr/>
    </dgm:pt>
    <dgm:pt modelId="{FE1FFAC0-12FF-4AC1-B15E-72AA8CA5D28C}" type="pres">
      <dgm:prSet presAssocID="{0A84C8A1-4902-452D-B51C-E9FB6827A36F}" presName="Accent" presStyleLbl="bgShp" presStyleIdx="0" presStyleCnt="6"/>
      <dgm:spPr/>
    </dgm:pt>
    <dgm:pt modelId="{BB417700-6012-4A2C-B48C-7759B79AEED5}" type="pres">
      <dgm:prSet presAssocID="{0A84C8A1-4902-452D-B51C-E9FB6827A36F}" presName="Child1" presStyleLbl="node1" presStyleIdx="0" presStyleCnt="6" custScaleX="119436" custLinFactNeighborX="-3410" custLinFactNeighborY="-16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BBA32-DE54-4AD8-8C3D-63AF0D894005}" type="pres">
      <dgm:prSet presAssocID="{288F156E-6C20-4193-B09A-AF17469D7656}" presName="Accent2" presStyleCnt="0"/>
      <dgm:spPr/>
    </dgm:pt>
    <dgm:pt modelId="{EEE44E9A-2C7B-40FD-AE15-6960066B969F}" type="pres">
      <dgm:prSet presAssocID="{288F156E-6C20-4193-B09A-AF17469D7656}" presName="Accent" presStyleLbl="bgShp" presStyleIdx="1" presStyleCnt="6"/>
      <dgm:spPr/>
    </dgm:pt>
    <dgm:pt modelId="{6F4BBB6B-AEB3-4821-8D7A-2394D6BB3562}" type="pres">
      <dgm:prSet presAssocID="{288F156E-6C20-4193-B09A-AF17469D7656}" presName="Child2" presStyleLbl="node1" presStyleIdx="1" presStyleCnt="6" custScaleX="116825" custLinFactNeighborX="8700" custLinFactNeighborY="8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8625E-1E95-4CC5-800A-7173487C9455}" type="pres">
      <dgm:prSet presAssocID="{B90C6D0C-1308-4DBA-AC21-1B1A1C837DA1}" presName="Accent3" presStyleCnt="0"/>
      <dgm:spPr/>
    </dgm:pt>
    <dgm:pt modelId="{DFCFDD61-07DD-44A0-B696-61403A42EA06}" type="pres">
      <dgm:prSet presAssocID="{B90C6D0C-1308-4DBA-AC21-1B1A1C837DA1}" presName="Accent" presStyleLbl="bgShp" presStyleIdx="2" presStyleCnt="6"/>
      <dgm:spPr/>
    </dgm:pt>
    <dgm:pt modelId="{3145E01B-113D-41B8-8D7D-F32D91551D08}" type="pres">
      <dgm:prSet presAssocID="{B90C6D0C-1308-4DBA-AC21-1B1A1C837DA1}" presName="Child3" presStyleLbl="node1" presStyleIdx="2" presStyleCnt="6" custScaleX="117548" custScaleY="96711" custLinFactNeighborX="9061" custLinFactNeighborY="-71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951A22-6CA1-456A-9094-D59F6FC7D555}" type="pres">
      <dgm:prSet presAssocID="{4A4E8DD3-1E6F-4DB4-9D05-964926C47831}" presName="Accent4" presStyleCnt="0"/>
      <dgm:spPr/>
    </dgm:pt>
    <dgm:pt modelId="{FE5B9CED-F171-49F5-925E-7A3A11641C90}" type="pres">
      <dgm:prSet presAssocID="{4A4E8DD3-1E6F-4DB4-9D05-964926C47831}" presName="Accent" presStyleLbl="bgShp" presStyleIdx="3" presStyleCnt="6"/>
      <dgm:spPr/>
    </dgm:pt>
    <dgm:pt modelId="{CBC9A777-9D59-43E7-AA35-332B0C07B5BE}" type="pres">
      <dgm:prSet presAssocID="{4A4E8DD3-1E6F-4DB4-9D05-964926C47831}" presName="Child4" presStyleLbl="node1" presStyleIdx="3" presStyleCnt="6" custScaleX="115238" custLinFactNeighborX="373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C8FF0-B123-4A33-AF29-999490828F87}" type="pres">
      <dgm:prSet presAssocID="{51A3B27E-15CD-42F2-BDA9-8840E7A54764}" presName="Accent5" presStyleCnt="0"/>
      <dgm:spPr/>
    </dgm:pt>
    <dgm:pt modelId="{534B8895-17A4-428F-B8AD-2A7C9683BDB4}" type="pres">
      <dgm:prSet presAssocID="{51A3B27E-15CD-42F2-BDA9-8840E7A54764}" presName="Accent" presStyleLbl="bgShp" presStyleIdx="4" presStyleCnt="6"/>
      <dgm:spPr/>
    </dgm:pt>
    <dgm:pt modelId="{B4F4E6B9-FB59-4ECF-905A-F4C03E89EA0C}" type="pres">
      <dgm:prSet presAssocID="{51A3B27E-15CD-42F2-BDA9-8840E7A54764}" presName="Child5" presStyleLbl="node1" presStyleIdx="4" presStyleCnt="6" custScaleX="115242" custLinFactNeighborX="-7690" custLinFactNeighborY="-44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BEBEB-6250-4FEB-900C-D646CB046DDF}" type="pres">
      <dgm:prSet presAssocID="{BFA377CB-4B5C-4444-A941-A1032777C7FF}" presName="Accent6" presStyleCnt="0"/>
      <dgm:spPr/>
    </dgm:pt>
    <dgm:pt modelId="{9C0C175D-63E8-4CFB-8992-D497DD789E7B}" type="pres">
      <dgm:prSet presAssocID="{BFA377CB-4B5C-4444-A941-A1032777C7FF}" presName="Accent" presStyleLbl="bgShp" presStyleIdx="5" presStyleCnt="6"/>
      <dgm:spPr/>
    </dgm:pt>
    <dgm:pt modelId="{BA3BFEF4-466B-4610-9F8D-9FB7F810A237}" type="pres">
      <dgm:prSet presAssocID="{BFA377CB-4B5C-4444-A941-A1032777C7FF}" presName="Child6" presStyleLbl="node1" presStyleIdx="5" presStyleCnt="6" custScaleX="117459" custLinFactNeighborX="-10766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E05E77-A65F-44CD-BB89-2442FF41A11A}" srcId="{7EBDAB4D-0D22-4994-87F8-4B5FB30D542E}" destId="{51A3B27E-15CD-42F2-BDA9-8840E7A54764}" srcOrd="4" destOrd="0" parTransId="{085019A1-1B04-4EDE-9716-34E3344333AC}" sibTransId="{FFEE1A78-C0C5-4F9D-A71D-E526567C2770}"/>
    <dgm:cxn modelId="{16CEEE84-3802-427A-B8A8-385BC55FB6CF}" srcId="{7EBDAB4D-0D22-4994-87F8-4B5FB30D542E}" destId="{288F156E-6C20-4193-B09A-AF17469D7656}" srcOrd="1" destOrd="0" parTransId="{962502AA-FF56-434F-84CE-899DD39D8220}" sibTransId="{14130FC8-AABD-4E7C-9377-5ADAD3D9C93C}"/>
    <dgm:cxn modelId="{BAB072F5-B628-4678-91AA-5D47B1793041}" type="presOf" srcId="{B90C6D0C-1308-4DBA-AC21-1B1A1C837DA1}" destId="{3145E01B-113D-41B8-8D7D-F32D91551D08}" srcOrd="0" destOrd="0" presId="urn:microsoft.com/office/officeart/2011/layout/HexagonRadial"/>
    <dgm:cxn modelId="{83A8A800-E2DF-4886-A459-768B7745A0B5}" srcId="{7EBDAB4D-0D22-4994-87F8-4B5FB30D542E}" destId="{0A84C8A1-4902-452D-B51C-E9FB6827A36F}" srcOrd="0" destOrd="0" parTransId="{F1DBF382-B455-43E9-A360-702CC0C7EB97}" sibTransId="{1DC6B9CA-81D8-49A2-9F2D-7EA1EAD5EFF3}"/>
    <dgm:cxn modelId="{C49ACBDB-8819-4C8B-ABD8-F3049BADF96B}" type="presOf" srcId="{88F7D25F-E2A0-4951-B00B-7D7BD903EC2C}" destId="{AACD5D66-B624-42DD-BA59-111479408710}" srcOrd="0" destOrd="0" presId="urn:microsoft.com/office/officeart/2011/layout/HexagonRadial"/>
    <dgm:cxn modelId="{3F686FCE-1DDE-482D-97ED-F294C8948478}" srcId="{7EBDAB4D-0D22-4994-87F8-4B5FB30D542E}" destId="{4A4E8DD3-1E6F-4DB4-9D05-964926C47831}" srcOrd="3" destOrd="0" parTransId="{549A9E50-C761-448B-B609-0FDBB9923090}" sibTransId="{76C8F7EC-262A-4B35-806A-654570F24286}"/>
    <dgm:cxn modelId="{04889E2D-9AEE-4656-8563-EBBF5909691D}" type="presOf" srcId="{0A84C8A1-4902-452D-B51C-E9FB6827A36F}" destId="{BB417700-6012-4A2C-B48C-7759B79AEED5}" srcOrd="0" destOrd="0" presId="urn:microsoft.com/office/officeart/2011/layout/HexagonRadial"/>
    <dgm:cxn modelId="{6DFC0C83-D0D2-4F5E-B25C-4FECB09C2124}" srcId="{88F7D25F-E2A0-4951-B00B-7D7BD903EC2C}" destId="{7EBDAB4D-0D22-4994-87F8-4B5FB30D542E}" srcOrd="0" destOrd="0" parTransId="{B0EF9718-D85C-4855-9E14-CFC2DB29D017}" sibTransId="{34E9ACA6-A529-4D1D-ACC0-9C0990131DF3}"/>
    <dgm:cxn modelId="{0C0F747D-E077-49C8-A8E2-B0A58E1DA70D}" type="presOf" srcId="{BFA377CB-4B5C-4444-A941-A1032777C7FF}" destId="{BA3BFEF4-466B-4610-9F8D-9FB7F810A237}" srcOrd="0" destOrd="0" presId="urn:microsoft.com/office/officeart/2011/layout/HexagonRadial"/>
    <dgm:cxn modelId="{D24B4F1A-5036-40DD-81D3-49193D191AF2}" srcId="{7EBDAB4D-0D22-4994-87F8-4B5FB30D542E}" destId="{B90C6D0C-1308-4DBA-AC21-1B1A1C837DA1}" srcOrd="2" destOrd="0" parTransId="{681AB029-6B1F-4AEE-A87D-40792ECA7A00}" sibTransId="{54268B45-0612-4739-BD1C-3F8AA6FC3FF6}"/>
    <dgm:cxn modelId="{993A6F2E-0A98-4DF5-AE55-1049DAFEA67B}" srcId="{7EBDAB4D-0D22-4994-87F8-4B5FB30D542E}" destId="{BFA377CB-4B5C-4444-A941-A1032777C7FF}" srcOrd="5" destOrd="0" parTransId="{819699FA-A45C-4B41-B772-C081B7C0B004}" sibTransId="{53CA9117-2B7F-4AAF-922B-CFBEC433B328}"/>
    <dgm:cxn modelId="{4E5FACEE-17DD-4B6A-8E62-999A6620A40A}" type="presOf" srcId="{7EBDAB4D-0D22-4994-87F8-4B5FB30D542E}" destId="{95B0AA1B-6ABB-46BD-9486-82440163DB30}" srcOrd="0" destOrd="0" presId="urn:microsoft.com/office/officeart/2011/layout/HexagonRadial"/>
    <dgm:cxn modelId="{4BFEC9F1-E98A-411D-B1AD-0B2E61542C8F}" type="presOf" srcId="{288F156E-6C20-4193-B09A-AF17469D7656}" destId="{6F4BBB6B-AEB3-4821-8D7A-2394D6BB3562}" srcOrd="0" destOrd="0" presId="urn:microsoft.com/office/officeart/2011/layout/HexagonRadial"/>
    <dgm:cxn modelId="{8C683E0A-E0C2-4CBD-AE9D-2B29E8C892FF}" type="presOf" srcId="{4A4E8DD3-1E6F-4DB4-9D05-964926C47831}" destId="{CBC9A777-9D59-43E7-AA35-332B0C07B5BE}" srcOrd="0" destOrd="0" presId="urn:microsoft.com/office/officeart/2011/layout/HexagonRadial"/>
    <dgm:cxn modelId="{BA42826B-20F3-4183-9995-368E18F7C2AB}" type="presOf" srcId="{51A3B27E-15CD-42F2-BDA9-8840E7A54764}" destId="{B4F4E6B9-FB59-4ECF-905A-F4C03E89EA0C}" srcOrd="0" destOrd="0" presId="urn:microsoft.com/office/officeart/2011/layout/HexagonRadial"/>
    <dgm:cxn modelId="{61EC1022-98B9-48A8-8C7E-3880C7874868}" type="presParOf" srcId="{AACD5D66-B624-42DD-BA59-111479408710}" destId="{95B0AA1B-6ABB-46BD-9486-82440163DB30}" srcOrd="0" destOrd="0" presId="urn:microsoft.com/office/officeart/2011/layout/HexagonRadial"/>
    <dgm:cxn modelId="{919F6C6B-E921-49B3-930B-6A069EE68D09}" type="presParOf" srcId="{AACD5D66-B624-42DD-BA59-111479408710}" destId="{4FE63216-68FF-41AB-AEC7-5A44E418CC0B}" srcOrd="1" destOrd="0" presId="urn:microsoft.com/office/officeart/2011/layout/HexagonRadial"/>
    <dgm:cxn modelId="{B32AFAB7-3714-4B02-B789-183C0608B9F0}" type="presParOf" srcId="{4FE63216-68FF-41AB-AEC7-5A44E418CC0B}" destId="{FE1FFAC0-12FF-4AC1-B15E-72AA8CA5D28C}" srcOrd="0" destOrd="0" presId="urn:microsoft.com/office/officeart/2011/layout/HexagonRadial"/>
    <dgm:cxn modelId="{3D8621BD-2805-41BC-9B1D-03BAC4CB21D9}" type="presParOf" srcId="{AACD5D66-B624-42DD-BA59-111479408710}" destId="{BB417700-6012-4A2C-B48C-7759B79AEED5}" srcOrd="2" destOrd="0" presId="urn:microsoft.com/office/officeart/2011/layout/HexagonRadial"/>
    <dgm:cxn modelId="{CF9D0912-72D6-4412-B9C8-B814AB7133A6}" type="presParOf" srcId="{AACD5D66-B624-42DD-BA59-111479408710}" destId="{870BBA32-DE54-4AD8-8C3D-63AF0D894005}" srcOrd="3" destOrd="0" presId="urn:microsoft.com/office/officeart/2011/layout/HexagonRadial"/>
    <dgm:cxn modelId="{E1910595-D5B1-4F70-8B3F-8A84D65D653B}" type="presParOf" srcId="{870BBA32-DE54-4AD8-8C3D-63AF0D894005}" destId="{EEE44E9A-2C7B-40FD-AE15-6960066B969F}" srcOrd="0" destOrd="0" presId="urn:microsoft.com/office/officeart/2011/layout/HexagonRadial"/>
    <dgm:cxn modelId="{82067D64-5E0B-42D4-B80E-30A11CD43452}" type="presParOf" srcId="{AACD5D66-B624-42DD-BA59-111479408710}" destId="{6F4BBB6B-AEB3-4821-8D7A-2394D6BB3562}" srcOrd="4" destOrd="0" presId="urn:microsoft.com/office/officeart/2011/layout/HexagonRadial"/>
    <dgm:cxn modelId="{C36E03F4-A2BD-4606-A69D-CDAC54BDFCF0}" type="presParOf" srcId="{AACD5D66-B624-42DD-BA59-111479408710}" destId="{8CB8625E-1E95-4CC5-800A-7173487C9455}" srcOrd="5" destOrd="0" presId="urn:microsoft.com/office/officeart/2011/layout/HexagonRadial"/>
    <dgm:cxn modelId="{21E24FEA-0D89-4AE4-8020-6A5AA5C5B93D}" type="presParOf" srcId="{8CB8625E-1E95-4CC5-800A-7173487C9455}" destId="{DFCFDD61-07DD-44A0-B696-61403A42EA06}" srcOrd="0" destOrd="0" presId="urn:microsoft.com/office/officeart/2011/layout/HexagonRadial"/>
    <dgm:cxn modelId="{95E43D0A-75A7-4373-B514-90F60F166EED}" type="presParOf" srcId="{AACD5D66-B624-42DD-BA59-111479408710}" destId="{3145E01B-113D-41B8-8D7D-F32D91551D08}" srcOrd="6" destOrd="0" presId="urn:microsoft.com/office/officeart/2011/layout/HexagonRadial"/>
    <dgm:cxn modelId="{B34438C1-EAD3-4422-A505-DDDC9919BC53}" type="presParOf" srcId="{AACD5D66-B624-42DD-BA59-111479408710}" destId="{A4951A22-6CA1-456A-9094-D59F6FC7D555}" srcOrd="7" destOrd="0" presId="urn:microsoft.com/office/officeart/2011/layout/HexagonRadial"/>
    <dgm:cxn modelId="{438AC873-B2D6-4136-864E-EA18D3A00926}" type="presParOf" srcId="{A4951A22-6CA1-456A-9094-D59F6FC7D555}" destId="{FE5B9CED-F171-49F5-925E-7A3A11641C90}" srcOrd="0" destOrd="0" presId="urn:microsoft.com/office/officeart/2011/layout/HexagonRadial"/>
    <dgm:cxn modelId="{65688875-B1D4-464C-9723-2E194FA37094}" type="presParOf" srcId="{AACD5D66-B624-42DD-BA59-111479408710}" destId="{CBC9A777-9D59-43E7-AA35-332B0C07B5BE}" srcOrd="8" destOrd="0" presId="urn:microsoft.com/office/officeart/2011/layout/HexagonRadial"/>
    <dgm:cxn modelId="{F75D3E03-CF9A-432C-A0A7-D32173F47513}" type="presParOf" srcId="{AACD5D66-B624-42DD-BA59-111479408710}" destId="{E2DC8FF0-B123-4A33-AF29-999490828F87}" srcOrd="9" destOrd="0" presId="urn:microsoft.com/office/officeart/2011/layout/HexagonRadial"/>
    <dgm:cxn modelId="{6A48F4CC-53BE-4D8D-BD8A-10D93A6EB574}" type="presParOf" srcId="{E2DC8FF0-B123-4A33-AF29-999490828F87}" destId="{534B8895-17A4-428F-B8AD-2A7C9683BDB4}" srcOrd="0" destOrd="0" presId="urn:microsoft.com/office/officeart/2011/layout/HexagonRadial"/>
    <dgm:cxn modelId="{7E32517C-3C94-4345-976A-0C3C4598C7E8}" type="presParOf" srcId="{AACD5D66-B624-42DD-BA59-111479408710}" destId="{B4F4E6B9-FB59-4ECF-905A-F4C03E89EA0C}" srcOrd="10" destOrd="0" presId="urn:microsoft.com/office/officeart/2011/layout/HexagonRadial"/>
    <dgm:cxn modelId="{1CD96E60-2DFB-4F89-8F7B-B636F5AE512A}" type="presParOf" srcId="{AACD5D66-B624-42DD-BA59-111479408710}" destId="{437BEBEB-6250-4FEB-900C-D646CB046DDF}" srcOrd="11" destOrd="0" presId="urn:microsoft.com/office/officeart/2011/layout/HexagonRadial"/>
    <dgm:cxn modelId="{7D1E9AA7-44C5-4AFB-9D51-A08B6A98A12C}" type="presParOf" srcId="{437BEBEB-6250-4FEB-900C-D646CB046DDF}" destId="{9C0C175D-63E8-4CFB-8992-D497DD789E7B}" srcOrd="0" destOrd="0" presId="urn:microsoft.com/office/officeart/2011/layout/HexagonRadial"/>
    <dgm:cxn modelId="{982C9940-701B-423D-A24A-C67A999D07F4}" type="presParOf" srcId="{AACD5D66-B624-42DD-BA59-111479408710}" destId="{BA3BFEF4-466B-4610-9F8D-9FB7F810A237}" srcOrd="12" destOrd="0" presId="urn:microsoft.com/office/officeart/2011/layout/HexagonRadial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41D6FF-FF26-A94D-8139-B16C4C7D338F}">
      <dsp:nvSpPr>
        <dsp:cNvPr id="0" name=""/>
        <dsp:cNvSpPr/>
      </dsp:nvSpPr>
      <dsp:spPr>
        <a:xfrm rot="5400000">
          <a:off x="-136044" y="139728"/>
          <a:ext cx="906964" cy="634875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1</a:t>
          </a:r>
        </a:p>
      </dsp:txBody>
      <dsp:txXfrm rot="-5400000">
        <a:off x="1" y="321122"/>
        <a:ext cx="634875" cy="272089"/>
      </dsp:txXfrm>
    </dsp:sp>
    <dsp:sp modelId="{58805249-F4F8-A241-B7F6-828AAD9753A2}">
      <dsp:nvSpPr>
        <dsp:cNvPr id="0" name=""/>
        <dsp:cNvSpPr/>
      </dsp:nvSpPr>
      <dsp:spPr>
        <a:xfrm rot="5400000">
          <a:off x="2756073" y="-2117514"/>
          <a:ext cx="58983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Test?</a:t>
          </a:r>
        </a:p>
      </dsp:txBody>
      <dsp:txXfrm rot="-5400000">
        <a:off x="634876" y="32476"/>
        <a:ext cx="4803439" cy="532251"/>
      </dsp:txXfrm>
    </dsp:sp>
    <dsp:sp modelId="{D80BFA07-8949-824C-978B-57AB8AD0F699}">
      <dsp:nvSpPr>
        <dsp:cNvPr id="0" name=""/>
        <dsp:cNvSpPr/>
      </dsp:nvSpPr>
      <dsp:spPr>
        <a:xfrm rot="5400000">
          <a:off x="-136044" y="927145"/>
          <a:ext cx="906964" cy="634875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2</a:t>
          </a:r>
        </a:p>
      </dsp:txBody>
      <dsp:txXfrm rot="-5400000">
        <a:off x="1" y="1108539"/>
        <a:ext cx="634875" cy="272089"/>
      </dsp:txXfrm>
    </dsp:sp>
    <dsp:sp modelId="{7F484906-5222-6341-9AA0-57A9DB6991DC}">
      <dsp:nvSpPr>
        <dsp:cNvPr id="0" name=""/>
        <dsp:cNvSpPr/>
      </dsp:nvSpPr>
      <dsp:spPr>
        <a:xfrm rot="5400000">
          <a:off x="2756228" y="-1330252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Treat?</a:t>
          </a:r>
        </a:p>
      </dsp:txBody>
      <dsp:txXfrm rot="-5400000">
        <a:off x="634876" y="819878"/>
        <a:ext cx="4803454" cy="531971"/>
      </dsp:txXfrm>
    </dsp:sp>
    <dsp:sp modelId="{7EF95FC2-47C8-ED4A-BDF8-59261A20121F}">
      <dsp:nvSpPr>
        <dsp:cNvPr id="0" name=""/>
        <dsp:cNvSpPr/>
      </dsp:nvSpPr>
      <dsp:spPr>
        <a:xfrm rot="5400000">
          <a:off x="-136044" y="1714562"/>
          <a:ext cx="906964" cy="63487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3</a:t>
          </a:r>
        </a:p>
      </dsp:txBody>
      <dsp:txXfrm rot="-5400000">
        <a:off x="1" y="1895956"/>
        <a:ext cx="634875" cy="272089"/>
      </dsp:txXfrm>
    </dsp:sp>
    <dsp:sp modelId="{18EACD43-A382-4D48-8DE3-AEDBBD326331}">
      <dsp:nvSpPr>
        <dsp:cNvPr id="0" name=""/>
        <dsp:cNvSpPr/>
      </dsp:nvSpPr>
      <dsp:spPr>
        <a:xfrm rot="5400000">
          <a:off x="2756228" y="-542835"/>
          <a:ext cx="589527" cy="4832232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How do I Treat?</a:t>
          </a:r>
        </a:p>
      </dsp:txBody>
      <dsp:txXfrm rot="-5400000">
        <a:off x="634876" y="1607295"/>
        <a:ext cx="4803454" cy="531971"/>
      </dsp:txXfrm>
    </dsp:sp>
    <dsp:sp modelId="{7BFA5116-9974-8146-9428-125935F4C716}">
      <dsp:nvSpPr>
        <dsp:cNvPr id="0" name=""/>
        <dsp:cNvSpPr/>
      </dsp:nvSpPr>
      <dsp:spPr>
        <a:xfrm rot="5400000">
          <a:off x="-136044" y="2501979"/>
          <a:ext cx="906964" cy="634875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4</a:t>
          </a:r>
        </a:p>
      </dsp:txBody>
      <dsp:txXfrm rot="-5400000">
        <a:off x="1" y="2683373"/>
        <a:ext cx="634875" cy="272089"/>
      </dsp:txXfrm>
    </dsp:sp>
    <dsp:sp modelId="{C406B1E9-69FA-1744-A719-3BF66B82D345}">
      <dsp:nvSpPr>
        <dsp:cNvPr id="0" name=""/>
        <dsp:cNvSpPr/>
      </dsp:nvSpPr>
      <dsp:spPr>
        <a:xfrm rot="5400000">
          <a:off x="2756228" y="244581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Change/Modify?</a:t>
          </a:r>
        </a:p>
      </dsp:txBody>
      <dsp:txXfrm rot="-5400000">
        <a:off x="634876" y="2394711"/>
        <a:ext cx="4803454" cy="531971"/>
      </dsp:txXfrm>
    </dsp:sp>
    <dsp:sp modelId="{AECEDAC1-6E90-E444-888B-40A8690F5042}">
      <dsp:nvSpPr>
        <dsp:cNvPr id="0" name=""/>
        <dsp:cNvSpPr/>
      </dsp:nvSpPr>
      <dsp:spPr>
        <a:xfrm rot="5400000">
          <a:off x="-136044" y="3289396"/>
          <a:ext cx="906964" cy="634875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5</a:t>
          </a:r>
        </a:p>
      </dsp:txBody>
      <dsp:txXfrm rot="-5400000">
        <a:off x="1" y="3470790"/>
        <a:ext cx="634875" cy="272089"/>
      </dsp:txXfrm>
    </dsp:sp>
    <dsp:sp modelId="{879B26BB-D495-CF4C-8070-34A341BB7FCA}">
      <dsp:nvSpPr>
        <dsp:cNvPr id="0" name=""/>
        <dsp:cNvSpPr/>
      </dsp:nvSpPr>
      <dsp:spPr>
        <a:xfrm rot="5400000">
          <a:off x="2756228" y="1031998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How Long do I Treat?</a:t>
          </a:r>
        </a:p>
      </dsp:txBody>
      <dsp:txXfrm rot="-5400000">
        <a:off x="634876" y="3182128"/>
        <a:ext cx="4803454" cy="5319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0AA1B-6ABB-46BD-9486-82440163DB30}">
      <dsp:nvSpPr>
        <dsp:cNvPr id="0" name=""/>
        <dsp:cNvSpPr/>
      </dsp:nvSpPr>
      <dsp:spPr>
        <a:xfrm>
          <a:off x="2718860" y="1607878"/>
          <a:ext cx="2043683" cy="1767868"/>
        </a:xfrm>
        <a:prstGeom prst="hexagon">
          <a:avLst>
            <a:gd name="adj" fmla="val 28570"/>
            <a:gd name="vf" fmla="val 11547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chemeClr val="tx1"/>
              </a:solidFill>
            </a:rPr>
            <a:t>How to Treat</a:t>
          </a:r>
        </a:p>
      </dsp:txBody>
      <dsp:txXfrm>
        <a:off x="3057527" y="1900838"/>
        <a:ext cx="1366349" cy="1181948"/>
      </dsp:txXfrm>
    </dsp:sp>
    <dsp:sp modelId="{EEE44E9A-2C7B-40FD-AE15-6960066B969F}">
      <dsp:nvSpPr>
        <dsp:cNvPr id="0" name=""/>
        <dsp:cNvSpPr/>
      </dsp:nvSpPr>
      <dsp:spPr>
        <a:xfrm>
          <a:off x="3998598" y="762072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417700-6012-4A2C-B48C-7759B79AEED5}">
      <dsp:nvSpPr>
        <dsp:cNvPr id="0" name=""/>
        <dsp:cNvSpPr/>
      </dsp:nvSpPr>
      <dsp:spPr>
        <a:xfrm>
          <a:off x="2687247" y="0"/>
          <a:ext cx="2000295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Simple UTI (Cystitis)        OR  Complicated UTI?</a:t>
          </a:r>
        </a:p>
      </dsp:txBody>
      <dsp:txXfrm>
        <a:off x="2991920" y="220686"/>
        <a:ext cx="1390949" cy="1007512"/>
      </dsp:txXfrm>
    </dsp:sp>
    <dsp:sp modelId="{DFCFDD61-07DD-44A0-B696-61403A42EA06}">
      <dsp:nvSpPr>
        <dsp:cNvPr id="0" name=""/>
        <dsp:cNvSpPr/>
      </dsp:nvSpPr>
      <dsp:spPr>
        <a:xfrm>
          <a:off x="4898504" y="200411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BBB6B-AEB3-4821-8D7A-2394D6BB3562}">
      <dsp:nvSpPr>
        <dsp:cNvPr id="0" name=""/>
        <dsp:cNvSpPr/>
      </dsp:nvSpPr>
      <dsp:spPr>
        <a:xfrm>
          <a:off x="4447899" y="904041"/>
          <a:ext cx="1956566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Renal function*</a:t>
          </a:r>
        </a:p>
      </dsp:txBody>
      <dsp:txXfrm>
        <a:off x="4748928" y="1126960"/>
        <a:ext cx="1354508" cy="1003046"/>
      </dsp:txXfrm>
    </dsp:sp>
    <dsp:sp modelId="{FE5B9CED-F171-49F5-925E-7A3A11641C90}">
      <dsp:nvSpPr>
        <dsp:cNvPr id="0" name=""/>
        <dsp:cNvSpPr/>
      </dsp:nvSpPr>
      <dsp:spPr>
        <a:xfrm>
          <a:off x="4273371" y="3406150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5E01B-113D-41B8-8D7D-F32D91551D08}">
      <dsp:nvSpPr>
        <dsp:cNvPr id="0" name=""/>
        <dsp:cNvSpPr/>
      </dsp:nvSpPr>
      <dsp:spPr>
        <a:xfrm>
          <a:off x="4447891" y="2562675"/>
          <a:ext cx="1968675" cy="1401231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Allergies &amp; Current Medications</a:t>
          </a:r>
        </a:p>
      </dsp:txBody>
      <dsp:txXfrm>
        <a:off x="4745391" y="2774425"/>
        <a:ext cx="1373675" cy="977731"/>
      </dsp:txXfrm>
    </dsp:sp>
    <dsp:sp modelId="{534B8895-17A4-428F-B8AD-2A7C9683BDB4}">
      <dsp:nvSpPr>
        <dsp:cNvPr id="0" name=""/>
        <dsp:cNvSpPr/>
      </dsp:nvSpPr>
      <dsp:spPr>
        <a:xfrm>
          <a:off x="2722663" y="355168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9A777-9D59-43E7-AA35-332B0C07B5BE}">
      <dsp:nvSpPr>
        <dsp:cNvPr id="0" name=""/>
        <dsp:cNvSpPr/>
      </dsp:nvSpPr>
      <dsp:spPr>
        <a:xfrm>
          <a:off x="2842131" y="3535239"/>
          <a:ext cx="1929987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Prior Treatment &amp; Cultures</a:t>
          </a:r>
        </a:p>
      </dsp:txBody>
      <dsp:txXfrm>
        <a:off x="3140945" y="3759566"/>
        <a:ext cx="1332359" cy="1000230"/>
      </dsp:txXfrm>
    </dsp:sp>
    <dsp:sp modelId="{9C0C175D-63E8-4CFB-8992-D497DD789E7B}">
      <dsp:nvSpPr>
        <dsp:cNvPr id="0" name=""/>
        <dsp:cNvSpPr/>
      </dsp:nvSpPr>
      <dsp:spPr>
        <a:xfrm>
          <a:off x="1808021" y="2310141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F4E6B9-FB59-4ECF-905A-F4C03E89EA0C}">
      <dsp:nvSpPr>
        <dsp:cNvPr id="0" name=""/>
        <dsp:cNvSpPr/>
      </dsp:nvSpPr>
      <dsp:spPr>
        <a:xfrm>
          <a:off x="1107584" y="2579689"/>
          <a:ext cx="193005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Facility Formulary &amp; Resistance Patterns</a:t>
          </a:r>
        </a:p>
      </dsp:txBody>
      <dsp:txXfrm>
        <a:off x="1406404" y="2804012"/>
        <a:ext cx="1332414" cy="1000238"/>
      </dsp:txXfrm>
    </dsp:sp>
    <dsp:sp modelId="{BA3BFEF4-466B-4610-9F8D-9FB7F810A237}">
      <dsp:nvSpPr>
        <dsp:cNvPr id="0" name=""/>
        <dsp:cNvSpPr/>
      </dsp:nvSpPr>
      <dsp:spPr>
        <a:xfrm>
          <a:off x="1037503" y="889167"/>
          <a:ext cx="196718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Current Culture Results</a:t>
          </a:r>
        </a:p>
      </dsp:txBody>
      <dsp:txXfrm>
        <a:off x="1339417" y="1111535"/>
        <a:ext cx="1363356" cy="10041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0AA1B-6ABB-46BD-9486-82440163DB30}">
      <dsp:nvSpPr>
        <dsp:cNvPr id="0" name=""/>
        <dsp:cNvSpPr/>
      </dsp:nvSpPr>
      <dsp:spPr>
        <a:xfrm>
          <a:off x="2718860" y="1607878"/>
          <a:ext cx="2043683" cy="1767868"/>
        </a:xfrm>
        <a:prstGeom prst="hexagon">
          <a:avLst>
            <a:gd name="adj" fmla="val 28570"/>
            <a:gd name="vf" fmla="val 11547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chemeClr val="tx1"/>
              </a:solidFill>
            </a:rPr>
            <a:t>How to Treat</a:t>
          </a:r>
        </a:p>
      </dsp:txBody>
      <dsp:txXfrm>
        <a:off x="3057527" y="1900838"/>
        <a:ext cx="1366349" cy="1181948"/>
      </dsp:txXfrm>
    </dsp:sp>
    <dsp:sp modelId="{EEE44E9A-2C7B-40FD-AE15-6960066B969F}">
      <dsp:nvSpPr>
        <dsp:cNvPr id="0" name=""/>
        <dsp:cNvSpPr/>
      </dsp:nvSpPr>
      <dsp:spPr>
        <a:xfrm>
          <a:off x="3998598" y="762072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417700-6012-4A2C-B48C-7759B79AEED5}">
      <dsp:nvSpPr>
        <dsp:cNvPr id="0" name=""/>
        <dsp:cNvSpPr/>
      </dsp:nvSpPr>
      <dsp:spPr>
        <a:xfrm>
          <a:off x="2687247" y="0"/>
          <a:ext cx="2000295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Simple UTI (Cystitis)        OR  Complicated UTI?</a:t>
          </a:r>
        </a:p>
      </dsp:txBody>
      <dsp:txXfrm>
        <a:off x="2991920" y="220686"/>
        <a:ext cx="1390949" cy="1007512"/>
      </dsp:txXfrm>
    </dsp:sp>
    <dsp:sp modelId="{DFCFDD61-07DD-44A0-B696-61403A42EA06}">
      <dsp:nvSpPr>
        <dsp:cNvPr id="0" name=""/>
        <dsp:cNvSpPr/>
      </dsp:nvSpPr>
      <dsp:spPr>
        <a:xfrm>
          <a:off x="4898504" y="200411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BBB6B-AEB3-4821-8D7A-2394D6BB3562}">
      <dsp:nvSpPr>
        <dsp:cNvPr id="0" name=""/>
        <dsp:cNvSpPr/>
      </dsp:nvSpPr>
      <dsp:spPr>
        <a:xfrm>
          <a:off x="4447899" y="904041"/>
          <a:ext cx="1956566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Renal function*</a:t>
          </a:r>
        </a:p>
      </dsp:txBody>
      <dsp:txXfrm>
        <a:off x="4748928" y="1126960"/>
        <a:ext cx="1354508" cy="1003046"/>
      </dsp:txXfrm>
    </dsp:sp>
    <dsp:sp modelId="{FE5B9CED-F171-49F5-925E-7A3A11641C90}">
      <dsp:nvSpPr>
        <dsp:cNvPr id="0" name=""/>
        <dsp:cNvSpPr/>
      </dsp:nvSpPr>
      <dsp:spPr>
        <a:xfrm>
          <a:off x="4273371" y="3406150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5E01B-113D-41B8-8D7D-F32D91551D08}">
      <dsp:nvSpPr>
        <dsp:cNvPr id="0" name=""/>
        <dsp:cNvSpPr/>
      </dsp:nvSpPr>
      <dsp:spPr>
        <a:xfrm>
          <a:off x="4447891" y="2562675"/>
          <a:ext cx="1968675" cy="1401231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Allergies &amp; Current Medications</a:t>
          </a:r>
        </a:p>
      </dsp:txBody>
      <dsp:txXfrm>
        <a:off x="4745391" y="2774425"/>
        <a:ext cx="1373675" cy="977731"/>
      </dsp:txXfrm>
    </dsp:sp>
    <dsp:sp modelId="{534B8895-17A4-428F-B8AD-2A7C9683BDB4}">
      <dsp:nvSpPr>
        <dsp:cNvPr id="0" name=""/>
        <dsp:cNvSpPr/>
      </dsp:nvSpPr>
      <dsp:spPr>
        <a:xfrm>
          <a:off x="2722663" y="355168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9A777-9D59-43E7-AA35-332B0C07B5BE}">
      <dsp:nvSpPr>
        <dsp:cNvPr id="0" name=""/>
        <dsp:cNvSpPr/>
      </dsp:nvSpPr>
      <dsp:spPr>
        <a:xfrm>
          <a:off x="2842131" y="3535239"/>
          <a:ext cx="1929987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Prior Treatment &amp; Cultures</a:t>
          </a:r>
        </a:p>
      </dsp:txBody>
      <dsp:txXfrm>
        <a:off x="3140945" y="3759566"/>
        <a:ext cx="1332359" cy="1000230"/>
      </dsp:txXfrm>
    </dsp:sp>
    <dsp:sp modelId="{9C0C175D-63E8-4CFB-8992-D497DD789E7B}">
      <dsp:nvSpPr>
        <dsp:cNvPr id="0" name=""/>
        <dsp:cNvSpPr/>
      </dsp:nvSpPr>
      <dsp:spPr>
        <a:xfrm>
          <a:off x="1808021" y="2310141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F4E6B9-FB59-4ECF-905A-F4C03E89EA0C}">
      <dsp:nvSpPr>
        <dsp:cNvPr id="0" name=""/>
        <dsp:cNvSpPr/>
      </dsp:nvSpPr>
      <dsp:spPr>
        <a:xfrm>
          <a:off x="1107584" y="2579689"/>
          <a:ext cx="193005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Facility Formulary &amp; Resistance Patterns</a:t>
          </a:r>
        </a:p>
      </dsp:txBody>
      <dsp:txXfrm>
        <a:off x="1406404" y="2804012"/>
        <a:ext cx="1332414" cy="1000238"/>
      </dsp:txXfrm>
    </dsp:sp>
    <dsp:sp modelId="{BA3BFEF4-466B-4610-9F8D-9FB7F810A237}">
      <dsp:nvSpPr>
        <dsp:cNvPr id="0" name=""/>
        <dsp:cNvSpPr/>
      </dsp:nvSpPr>
      <dsp:spPr>
        <a:xfrm>
          <a:off x="1037503" y="889167"/>
          <a:ext cx="196718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Current Culture Results</a:t>
          </a:r>
        </a:p>
      </dsp:txBody>
      <dsp:txXfrm>
        <a:off x="1339417" y="1111535"/>
        <a:ext cx="1363356" cy="10041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0AA1B-6ABB-46BD-9486-82440163DB30}">
      <dsp:nvSpPr>
        <dsp:cNvPr id="0" name=""/>
        <dsp:cNvSpPr/>
      </dsp:nvSpPr>
      <dsp:spPr>
        <a:xfrm>
          <a:off x="2718860" y="1607878"/>
          <a:ext cx="2043683" cy="1767868"/>
        </a:xfrm>
        <a:prstGeom prst="hexagon">
          <a:avLst>
            <a:gd name="adj" fmla="val 28570"/>
            <a:gd name="vf" fmla="val 11547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chemeClr val="tx1"/>
              </a:solidFill>
            </a:rPr>
            <a:t>How to Treat</a:t>
          </a:r>
        </a:p>
      </dsp:txBody>
      <dsp:txXfrm>
        <a:off x="3057527" y="1900838"/>
        <a:ext cx="1366349" cy="1181948"/>
      </dsp:txXfrm>
    </dsp:sp>
    <dsp:sp modelId="{EEE44E9A-2C7B-40FD-AE15-6960066B969F}">
      <dsp:nvSpPr>
        <dsp:cNvPr id="0" name=""/>
        <dsp:cNvSpPr/>
      </dsp:nvSpPr>
      <dsp:spPr>
        <a:xfrm>
          <a:off x="3998598" y="762072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417700-6012-4A2C-B48C-7759B79AEED5}">
      <dsp:nvSpPr>
        <dsp:cNvPr id="0" name=""/>
        <dsp:cNvSpPr/>
      </dsp:nvSpPr>
      <dsp:spPr>
        <a:xfrm>
          <a:off x="2687247" y="0"/>
          <a:ext cx="2000295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Simple UTI (Cystitis)        OR  Complicated UTI?</a:t>
          </a:r>
        </a:p>
      </dsp:txBody>
      <dsp:txXfrm>
        <a:off x="2991920" y="220686"/>
        <a:ext cx="1390949" cy="1007512"/>
      </dsp:txXfrm>
    </dsp:sp>
    <dsp:sp modelId="{DFCFDD61-07DD-44A0-B696-61403A42EA06}">
      <dsp:nvSpPr>
        <dsp:cNvPr id="0" name=""/>
        <dsp:cNvSpPr/>
      </dsp:nvSpPr>
      <dsp:spPr>
        <a:xfrm>
          <a:off x="4898504" y="200411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BBB6B-AEB3-4821-8D7A-2394D6BB3562}">
      <dsp:nvSpPr>
        <dsp:cNvPr id="0" name=""/>
        <dsp:cNvSpPr/>
      </dsp:nvSpPr>
      <dsp:spPr>
        <a:xfrm>
          <a:off x="4447899" y="904041"/>
          <a:ext cx="1956566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Renal function*</a:t>
          </a:r>
        </a:p>
      </dsp:txBody>
      <dsp:txXfrm>
        <a:off x="4748928" y="1126960"/>
        <a:ext cx="1354508" cy="1003046"/>
      </dsp:txXfrm>
    </dsp:sp>
    <dsp:sp modelId="{FE5B9CED-F171-49F5-925E-7A3A11641C90}">
      <dsp:nvSpPr>
        <dsp:cNvPr id="0" name=""/>
        <dsp:cNvSpPr/>
      </dsp:nvSpPr>
      <dsp:spPr>
        <a:xfrm>
          <a:off x="4273371" y="3406150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5E01B-113D-41B8-8D7D-F32D91551D08}">
      <dsp:nvSpPr>
        <dsp:cNvPr id="0" name=""/>
        <dsp:cNvSpPr/>
      </dsp:nvSpPr>
      <dsp:spPr>
        <a:xfrm>
          <a:off x="4447891" y="2562675"/>
          <a:ext cx="1968675" cy="1401231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Allergies &amp; Current Medications</a:t>
          </a:r>
        </a:p>
      </dsp:txBody>
      <dsp:txXfrm>
        <a:off x="4745391" y="2774425"/>
        <a:ext cx="1373675" cy="977731"/>
      </dsp:txXfrm>
    </dsp:sp>
    <dsp:sp modelId="{534B8895-17A4-428F-B8AD-2A7C9683BDB4}">
      <dsp:nvSpPr>
        <dsp:cNvPr id="0" name=""/>
        <dsp:cNvSpPr/>
      </dsp:nvSpPr>
      <dsp:spPr>
        <a:xfrm>
          <a:off x="2722663" y="355168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9A777-9D59-43E7-AA35-332B0C07B5BE}">
      <dsp:nvSpPr>
        <dsp:cNvPr id="0" name=""/>
        <dsp:cNvSpPr/>
      </dsp:nvSpPr>
      <dsp:spPr>
        <a:xfrm>
          <a:off x="2842131" y="3535239"/>
          <a:ext cx="1929987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Prior Treatment &amp; Cultures</a:t>
          </a:r>
        </a:p>
      </dsp:txBody>
      <dsp:txXfrm>
        <a:off x="3140945" y="3759566"/>
        <a:ext cx="1332359" cy="1000230"/>
      </dsp:txXfrm>
    </dsp:sp>
    <dsp:sp modelId="{9C0C175D-63E8-4CFB-8992-D497DD789E7B}">
      <dsp:nvSpPr>
        <dsp:cNvPr id="0" name=""/>
        <dsp:cNvSpPr/>
      </dsp:nvSpPr>
      <dsp:spPr>
        <a:xfrm>
          <a:off x="1808021" y="2310141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F4E6B9-FB59-4ECF-905A-F4C03E89EA0C}">
      <dsp:nvSpPr>
        <dsp:cNvPr id="0" name=""/>
        <dsp:cNvSpPr/>
      </dsp:nvSpPr>
      <dsp:spPr>
        <a:xfrm>
          <a:off x="1107584" y="2579689"/>
          <a:ext cx="193005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Facility Formulary &amp; Resistance Patterns</a:t>
          </a:r>
        </a:p>
      </dsp:txBody>
      <dsp:txXfrm>
        <a:off x="1406404" y="2804012"/>
        <a:ext cx="1332414" cy="1000238"/>
      </dsp:txXfrm>
    </dsp:sp>
    <dsp:sp modelId="{BA3BFEF4-466B-4610-9F8D-9FB7F810A237}">
      <dsp:nvSpPr>
        <dsp:cNvPr id="0" name=""/>
        <dsp:cNvSpPr/>
      </dsp:nvSpPr>
      <dsp:spPr>
        <a:xfrm>
          <a:off x="1037503" y="889167"/>
          <a:ext cx="196718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Current Culture Results</a:t>
          </a:r>
        </a:p>
      </dsp:txBody>
      <dsp:txXfrm>
        <a:off x="1339417" y="1111535"/>
        <a:ext cx="1363356" cy="10041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0AA1B-6ABB-46BD-9486-82440163DB30}">
      <dsp:nvSpPr>
        <dsp:cNvPr id="0" name=""/>
        <dsp:cNvSpPr/>
      </dsp:nvSpPr>
      <dsp:spPr>
        <a:xfrm>
          <a:off x="2718860" y="1607878"/>
          <a:ext cx="2043683" cy="1767868"/>
        </a:xfrm>
        <a:prstGeom prst="hexagon">
          <a:avLst>
            <a:gd name="adj" fmla="val 28570"/>
            <a:gd name="vf" fmla="val 11547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chemeClr val="tx1"/>
              </a:solidFill>
            </a:rPr>
            <a:t>How to Treat</a:t>
          </a:r>
        </a:p>
      </dsp:txBody>
      <dsp:txXfrm>
        <a:off x="3057527" y="1900838"/>
        <a:ext cx="1366349" cy="1181948"/>
      </dsp:txXfrm>
    </dsp:sp>
    <dsp:sp modelId="{EEE44E9A-2C7B-40FD-AE15-6960066B969F}">
      <dsp:nvSpPr>
        <dsp:cNvPr id="0" name=""/>
        <dsp:cNvSpPr/>
      </dsp:nvSpPr>
      <dsp:spPr>
        <a:xfrm>
          <a:off x="3998598" y="762072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417700-6012-4A2C-B48C-7759B79AEED5}">
      <dsp:nvSpPr>
        <dsp:cNvPr id="0" name=""/>
        <dsp:cNvSpPr/>
      </dsp:nvSpPr>
      <dsp:spPr>
        <a:xfrm>
          <a:off x="2687247" y="0"/>
          <a:ext cx="2000295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Simple UTI (Cystitis)        OR  Complicated UTI?</a:t>
          </a:r>
        </a:p>
      </dsp:txBody>
      <dsp:txXfrm>
        <a:off x="2991920" y="220686"/>
        <a:ext cx="1390949" cy="1007512"/>
      </dsp:txXfrm>
    </dsp:sp>
    <dsp:sp modelId="{DFCFDD61-07DD-44A0-B696-61403A42EA06}">
      <dsp:nvSpPr>
        <dsp:cNvPr id="0" name=""/>
        <dsp:cNvSpPr/>
      </dsp:nvSpPr>
      <dsp:spPr>
        <a:xfrm>
          <a:off x="4898504" y="200411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BBB6B-AEB3-4821-8D7A-2394D6BB3562}">
      <dsp:nvSpPr>
        <dsp:cNvPr id="0" name=""/>
        <dsp:cNvSpPr/>
      </dsp:nvSpPr>
      <dsp:spPr>
        <a:xfrm>
          <a:off x="4447899" y="904041"/>
          <a:ext cx="1956566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Renal function*</a:t>
          </a:r>
        </a:p>
      </dsp:txBody>
      <dsp:txXfrm>
        <a:off x="4748928" y="1126960"/>
        <a:ext cx="1354508" cy="1003046"/>
      </dsp:txXfrm>
    </dsp:sp>
    <dsp:sp modelId="{FE5B9CED-F171-49F5-925E-7A3A11641C90}">
      <dsp:nvSpPr>
        <dsp:cNvPr id="0" name=""/>
        <dsp:cNvSpPr/>
      </dsp:nvSpPr>
      <dsp:spPr>
        <a:xfrm>
          <a:off x="4273371" y="3406150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5E01B-113D-41B8-8D7D-F32D91551D08}">
      <dsp:nvSpPr>
        <dsp:cNvPr id="0" name=""/>
        <dsp:cNvSpPr/>
      </dsp:nvSpPr>
      <dsp:spPr>
        <a:xfrm>
          <a:off x="4447891" y="2562675"/>
          <a:ext cx="1968675" cy="1401231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Allergies &amp; Current Medications</a:t>
          </a:r>
        </a:p>
      </dsp:txBody>
      <dsp:txXfrm>
        <a:off x="4745391" y="2774425"/>
        <a:ext cx="1373675" cy="977731"/>
      </dsp:txXfrm>
    </dsp:sp>
    <dsp:sp modelId="{534B8895-17A4-428F-B8AD-2A7C9683BDB4}">
      <dsp:nvSpPr>
        <dsp:cNvPr id="0" name=""/>
        <dsp:cNvSpPr/>
      </dsp:nvSpPr>
      <dsp:spPr>
        <a:xfrm>
          <a:off x="2722663" y="355168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9A777-9D59-43E7-AA35-332B0C07B5BE}">
      <dsp:nvSpPr>
        <dsp:cNvPr id="0" name=""/>
        <dsp:cNvSpPr/>
      </dsp:nvSpPr>
      <dsp:spPr>
        <a:xfrm>
          <a:off x="2842131" y="3535239"/>
          <a:ext cx="1929987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Prior Treatment &amp; Cultures</a:t>
          </a:r>
        </a:p>
      </dsp:txBody>
      <dsp:txXfrm>
        <a:off x="3140945" y="3759566"/>
        <a:ext cx="1332359" cy="1000230"/>
      </dsp:txXfrm>
    </dsp:sp>
    <dsp:sp modelId="{9C0C175D-63E8-4CFB-8992-D497DD789E7B}">
      <dsp:nvSpPr>
        <dsp:cNvPr id="0" name=""/>
        <dsp:cNvSpPr/>
      </dsp:nvSpPr>
      <dsp:spPr>
        <a:xfrm>
          <a:off x="1808021" y="2310141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F4E6B9-FB59-4ECF-905A-F4C03E89EA0C}">
      <dsp:nvSpPr>
        <dsp:cNvPr id="0" name=""/>
        <dsp:cNvSpPr/>
      </dsp:nvSpPr>
      <dsp:spPr>
        <a:xfrm>
          <a:off x="1107584" y="2579689"/>
          <a:ext cx="193005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Facility Formulary &amp; Resistance Patterns</a:t>
          </a:r>
        </a:p>
      </dsp:txBody>
      <dsp:txXfrm>
        <a:off x="1406404" y="2804012"/>
        <a:ext cx="1332414" cy="1000238"/>
      </dsp:txXfrm>
    </dsp:sp>
    <dsp:sp modelId="{BA3BFEF4-466B-4610-9F8D-9FB7F810A237}">
      <dsp:nvSpPr>
        <dsp:cNvPr id="0" name=""/>
        <dsp:cNvSpPr/>
      </dsp:nvSpPr>
      <dsp:spPr>
        <a:xfrm>
          <a:off x="1037503" y="889167"/>
          <a:ext cx="196718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Current Culture Results</a:t>
          </a:r>
        </a:p>
      </dsp:txBody>
      <dsp:txXfrm>
        <a:off x="1339417" y="1111535"/>
        <a:ext cx="1363356" cy="10041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0AA1B-6ABB-46BD-9486-82440163DB30}">
      <dsp:nvSpPr>
        <dsp:cNvPr id="0" name=""/>
        <dsp:cNvSpPr/>
      </dsp:nvSpPr>
      <dsp:spPr>
        <a:xfrm>
          <a:off x="2718860" y="1607878"/>
          <a:ext cx="2043683" cy="1767868"/>
        </a:xfrm>
        <a:prstGeom prst="hexagon">
          <a:avLst>
            <a:gd name="adj" fmla="val 28570"/>
            <a:gd name="vf" fmla="val 11547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chemeClr val="tx1"/>
              </a:solidFill>
            </a:rPr>
            <a:t>How to Treat</a:t>
          </a:r>
        </a:p>
      </dsp:txBody>
      <dsp:txXfrm>
        <a:off x="3057527" y="1900838"/>
        <a:ext cx="1366349" cy="1181948"/>
      </dsp:txXfrm>
    </dsp:sp>
    <dsp:sp modelId="{EEE44E9A-2C7B-40FD-AE15-6960066B969F}">
      <dsp:nvSpPr>
        <dsp:cNvPr id="0" name=""/>
        <dsp:cNvSpPr/>
      </dsp:nvSpPr>
      <dsp:spPr>
        <a:xfrm>
          <a:off x="3998598" y="762072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417700-6012-4A2C-B48C-7759B79AEED5}">
      <dsp:nvSpPr>
        <dsp:cNvPr id="0" name=""/>
        <dsp:cNvSpPr/>
      </dsp:nvSpPr>
      <dsp:spPr>
        <a:xfrm>
          <a:off x="2687247" y="0"/>
          <a:ext cx="2000295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Simple UTI (Cystitis)        OR  Complicated UTI?</a:t>
          </a:r>
        </a:p>
      </dsp:txBody>
      <dsp:txXfrm>
        <a:off x="2991920" y="220686"/>
        <a:ext cx="1390949" cy="1007512"/>
      </dsp:txXfrm>
    </dsp:sp>
    <dsp:sp modelId="{DFCFDD61-07DD-44A0-B696-61403A42EA06}">
      <dsp:nvSpPr>
        <dsp:cNvPr id="0" name=""/>
        <dsp:cNvSpPr/>
      </dsp:nvSpPr>
      <dsp:spPr>
        <a:xfrm>
          <a:off x="4898504" y="200411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BBB6B-AEB3-4821-8D7A-2394D6BB3562}">
      <dsp:nvSpPr>
        <dsp:cNvPr id="0" name=""/>
        <dsp:cNvSpPr/>
      </dsp:nvSpPr>
      <dsp:spPr>
        <a:xfrm>
          <a:off x="4447899" y="904041"/>
          <a:ext cx="1956566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Renal function*</a:t>
          </a:r>
        </a:p>
      </dsp:txBody>
      <dsp:txXfrm>
        <a:off x="4748928" y="1126960"/>
        <a:ext cx="1354508" cy="1003046"/>
      </dsp:txXfrm>
    </dsp:sp>
    <dsp:sp modelId="{FE5B9CED-F171-49F5-925E-7A3A11641C90}">
      <dsp:nvSpPr>
        <dsp:cNvPr id="0" name=""/>
        <dsp:cNvSpPr/>
      </dsp:nvSpPr>
      <dsp:spPr>
        <a:xfrm>
          <a:off x="4273371" y="3406150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5E01B-113D-41B8-8D7D-F32D91551D08}">
      <dsp:nvSpPr>
        <dsp:cNvPr id="0" name=""/>
        <dsp:cNvSpPr/>
      </dsp:nvSpPr>
      <dsp:spPr>
        <a:xfrm>
          <a:off x="4447891" y="2562675"/>
          <a:ext cx="1968675" cy="1401231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Allergies &amp; Current Medications</a:t>
          </a:r>
        </a:p>
      </dsp:txBody>
      <dsp:txXfrm>
        <a:off x="4745391" y="2774425"/>
        <a:ext cx="1373675" cy="977731"/>
      </dsp:txXfrm>
    </dsp:sp>
    <dsp:sp modelId="{534B8895-17A4-428F-B8AD-2A7C9683BDB4}">
      <dsp:nvSpPr>
        <dsp:cNvPr id="0" name=""/>
        <dsp:cNvSpPr/>
      </dsp:nvSpPr>
      <dsp:spPr>
        <a:xfrm>
          <a:off x="2722663" y="3551686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9A777-9D59-43E7-AA35-332B0C07B5BE}">
      <dsp:nvSpPr>
        <dsp:cNvPr id="0" name=""/>
        <dsp:cNvSpPr/>
      </dsp:nvSpPr>
      <dsp:spPr>
        <a:xfrm>
          <a:off x="2842131" y="3535239"/>
          <a:ext cx="1929987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Prior Treatment &amp; Cultures</a:t>
          </a:r>
        </a:p>
      </dsp:txBody>
      <dsp:txXfrm>
        <a:off x="3140945" y="3759566"/>
        <a:ext cx="1332359" cy="1000230"/>
      </dsp:txXfrm>
    </dsp:sp>
    <dsp:sp modelId="{9C0C175D-63E8-4CFB-8992-D497DD789E7B}">
      <dsp:nvSpPr>
        <dsp:cNvPr id="0" name=""/>
        <dsp:cNvSpPr/>
      </dsp:nvSpPr>
      <dsp:spPr>
        <a:xfrm>
          <a:off x="1808021" y="2310141"/>
          <a:ext cx="771075" cy="664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F4E6B9-FB59-4ECF-905A-F4C03E89EA0C}">
      <dsp:nvSpPr>
        <dsp:cNvPr id="0" name=""/>
        <dsp:cNvSpPr/>
      </dsp:nvSpPr>
      <dsp:spPr>
        <a:xfrm>
          <a:off x="1107584" y="2579689"/>
          <a:ext cx="193005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Facility Formulary &amp; Resistance Patterns</a:t>
          </a:r>
        </a:p>
      </dsp:txBody>
      <dsp:txXfrm>
        <a:off x="1406404" y="2804012"/>
        <a:ext cx="1332414" cy="1000238"/>
      </dsp:txXfrm>
    </dsp:sp>
    <dsp:sp modelId="{BA3BFEF4-466B-4610-9F8D-9FB7F810A237}">
      <dsp:nvSpPr>
        <dsp:cNvPr id="0" name=""/>
        <dsp:cNvSpPr/>
      </dsp:nvSpPr>
      <dsp:spPr>
        <a:xfrm>
          <a:off x="1037503" y="889167"/>
          <a:ext cx="1967184" cy="1448884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Current Culture Results</a:t>
          </a:r>
        </a:p>
      </dsp:txBody>
      <dsp:txXfrm>
        <a:off x="1339417" y="1111535"/>
        <a:ext cx="1363356" cy="1004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594D7-2E6A-4BEF-BD32-15C138233F1E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26B78-DC9F-485A-BE99-94752757F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2421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A5174-B913-44E6-82BA-AC38681C9C35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90306-23F3-405F-938D-BAEF96940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7903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90306-23F3-405F-938D-BAEF96940E2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99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803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979C5-EB3F-4247-933C-82F8801FC73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40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90306-23F3-405F-938D-BAEF96940E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99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694B-BC93-4B77-BB20-BACDB97958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94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CEE03-7F6D-45EC-8213-B9CB78E01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70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84373-F604-4AE5-89BB-8DB560C114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9916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38767-F1D5-48C7-9B3C-148A4D6F46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271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7691E-50B9-4CE3-A708-061584C3E7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49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7BCC-5109-4EED-BCC0-79841F4B2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992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A157A-11C2-4B6F-A98D-248877E105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86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764DB-78F2-4FA8-9DB6-E58C84BEDA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650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1BF9E-DA4C-476F-B48C-A93ED8CD46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584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437A-7943-4A42-824E-2DEB128EBB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91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13B75-F950-47D2-9E32-9C38E1C78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73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A8B8A-2836-488A-85E6-CE10CAB2D8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673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A156E-637D-4C2F-9572-90CEDDECCD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9612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D6D34-428A-4C14-B327-5B3D75FCD5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490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6E55-0D4C-4728-8599-79096AAB0B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8404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BD2DC-B97E-4C1E-90A0-956B0B0E72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078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317C-213A-4E30-9F79-982640AB7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996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43ED-FAF5-4EB8-846B-082CC15518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164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95489-C0E4-4829-A77F-0631836587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73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E8F84-74BF-4DCE-9810-398318C62B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696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1157A-3B23-4CF8-8926-7E9923B1D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3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07C3D-2E27-43F6-8936-0AD0D910A3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33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621A4-A24E-4AE7-831E-AC17CFFA31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282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92697-1A33-4087-AABC-94FDC7EC2C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967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63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179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23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5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16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170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261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945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3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EFFA3-94CA-4B4E-AE05-221EDB54F9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8774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3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4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52032-9007-4EED-BE36-EF010681EC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75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6673-DC3B-4288-81C2-68B698155B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24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70B95-2D64-40F4-90DC-C962B69EB9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6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021EB-9075-4096-8E18-488CEFE6BB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9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718C4-EBB2-4B84-9B01-E8D5A1A868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25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5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6525" y="6473827"/>
            <a:ext cx="7543800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ea typeface="MS PGothic" panose="020B0600070205080204" pitchFamily="34" charset="-128"/>
                <a:cs typeface="Arial" charset="0"/>
              </a:rPr>
              <a:t>                                                                          			</a:t>
            </a:r>
            <a:endParaRPr lang="en-US" sz="1400" b="1" dirty="0">
              <a:solidFill>
                <a:prstClr val="black"/>
              </a:solidFill>
              <a:ea typeface="MS PGothic" panose="020B0600070205080204" pitchFamily="34" charset="-128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7"/>
            <a:ext cx="533400" cy="3079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D0D0D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74776F-6095-4022-86EC-229AE8339B0A}" type="slidenum">
              <a:rPr lang="en-US" altLang="en-US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MS PGothic" panose="020B0600070205080204" pitchFamily="34" charset="-128"/>
            </a:endParaRPr>
          </a:p>
        </p:txBody>
      </p:sp>
      <p:pic>
        <p:nvPicPr>
          <p:cNvPr id="1032" name="Picture 2"/>
          <p:cNvPicPr>
            <a:picLocks noChangeAspect="1" noChangeArrowheads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6" y="73025"/>
            <a:ext cx="5572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a typeface="MS PGothic" panose="020B0600070205080204" pitchFamily="34" charset="-128"/>
                <a:cs typeface="Arial" charset="0"/>
              </a:rPr>
              <a:t>Wisconsin Healthcare-Associated Infections in LTC Coalition</a:t>
            </a:r>
            <a:endParaRPr lang="en-US" sz="1200" dirty="0">
              <a:solidFill>
                <a:prstClr val="white"/>
              </a:solidFill>
              <a:ea typeface="MS PGothic" panose="020B0600070205080204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9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sto MT" pitchFamily="18" charset="0"/>
          <a:ea typeface="MS PGothic" panose="020B0600070205080204" pitchFamily="34" charset="-128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94626" y="5113420"/>
            <a:ext cx="7134726" cy="1126979"/>
          </a:xfrm>
        </p:spPr>
        <p:txBody>
          <a:bodyPr/>
          <a:lstStyle/>
          <a:p>
            <a:endParaRPr lang="en-US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On Behalf of the </a:t>
            </a:r>
          </a:p>
          <a:p>
            <a:r>
              <a:rPr lang="en-US" sz="1800" dirty="0">
                <a:latin typeface="+mn-lt"/>
              </a:rPr>
              <a:t>Wisconsin Healthcare-Associated (HAIs) in Long Term Care Coalition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1400" y="2077504"/>
            <a:ext cx="7543800" cy="1820728"/>
          </a:xfrm>
        </p:spPr>
        <p:txBody>
          <a:bodyPr>
            <a:normAutofit/>
          </a:bodyPr>
          <a:lstStyle/>
          <a:p>
            <a:r>
              <a:rPr lang="en-US" dirty="0"/>
              <a:t>When and How to Treat UTI</a:t>
            </a:r>
            <a:br>
              <a:rPr lang="en-US" dirty="0"/>
            </a:br>
            <a:r>
              <a:rPr lang="en-US" sz="4000" dirty="0"/>
              <a:t>Section 2: How to Treat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4174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3"/>
          <p:cNvSpPr>
            <a:spLocks noGrp="1"/>
          </p:cNvSpPr>
          <p:nvPr>
            <p:ph type="title"/>
          </p:nvPr>
        </p:nvSpPr>
        <p:spPr>
          <a:xfrm>
            <a:off x="1446028" y="470972"/>
            <a:ext cx="7240772" cy="1294328"/>
          </a:xfrm>
        </p:spPr>
        <p:txBody>
          <a:bodyPr/>
          <a:lstStyle/>
          <a:p>
            <a:r>
              <a:rPr lang="en-US" altLang="en-US" b="0" dirty="0"/>
              <a:t>Frequency and Consequences of Long Durations of UTI Treatment</a:t>
            </a:r>
            <a:endParaRPr lang="en-US" altLang="en-US" b="0" baseline="30000" dirty="0"/>
          </a:p>
        </p:txBody>
      </p:sp>
      <p:graphicFrame>
        <p:nvGraphicFramePr>
          <p:cNvPr id="71683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457200" y="1838325"/>
          <a:ext cx="4038600" cy="412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r:id="rId3" imgW="4529721" imgH="4627265" progId="Excel.Chart.8">
                  <p:embed/>
                </p:oleObj>
              </mc:Choice>
              <mc:Fallback>
                <p:oleObj r:id="rId3" imgW="4529721" imgH="4627265" progId="Excel.Chart.8">
                  <p:embed/>
                  <p:pic>
                    <p:nvPicPr>
                      <p:cNvPr id="71683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838325"/>
                        <a:ext cx="4038600" cy="412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76800" y="1905000"/>
            <a:ext cx="4114800" cy="4495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1600" dirty="0"/>
              <a:t>Study of treated UTI episodes among 40,000 older male Veterans (65% of patients received &gt;7d of therapy [Figure])</a:t>
            </a:r>
          </a:p>
          <a:p>
            <a:pPr eaLnBrk="1" fontAlgn="auto" hangingPunct="1"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1600" u="sng" dirty="0"/>
              <a:t>Early recurrence</a:t>
            </a:r>
            <a:r>
              <a:rPr lang="en-US" sz="1600" dirty="0"/>
              <a:t> (&lt;30 days after completing treatment) was </a:t>
            </a:r>
            <a:r>
              <a:rPr lang="en-US" sz="1600" b="1" dirty="0"/>
              <a:t>the same </a:t>
            </a:r>
            <a:r>
              <a:rPr lang="en-US" sz="1600" dirty="0"/>
              <a:t>in patients treated for &lt;7d or &gt;7d (3.9% vs. 4.2%, </a:t>
            </a:r>
            <a:r>
              <a:rPr lang="en-US" sz="1600" i="1" dirty="0"/>
              <a:t>P</a:t>
            </a:r>
            <a:r>
              <a:rPr lang="en-US" sz="1600" dirty="0"/>
              <a:t> = 0.55)</a:t>
            </a:r>
          </a:p>
          <a:p>
            <a:pPr eaLnBrk="1" fontAlgn="auto" hangingPunct="1"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1600" u="sng" dirty="0"/>
              <a:t>Late recurrence</a:t>
            </a:r>
            <a:r>
              <a:rPr lang="en-US" sz="1600" dirty="0"/>
              <a:t> (≥30 days after completing treatment) was </a:t>
            </a:r>
            <a:r>
              <a:rPr lang="en-US" sz="1600" b="1" dirty="0"/>
              <a:t>higher</a:t>
            </a:r>
            <a:r>
              <a:rPr lang="en-US" sz="1600" dirty="0"/>
              <a:t> in patients treated for &gt;7d (OR 1.2; 95% CI 1.1 – 1.3)</a:t>
            </a:r>
          </a:p>
          <a:p>
            <a:pPr eaLnBrk="1" fontAlgn="auto" hangingPunct="1"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1600" u="sng" dirty="0"/>
              <a:t>Infection with </a:t>
            </a:r>
            <a:r>
              <a:rPr lang="en-US" sz="1600" i="1" u="sng" dirty="0"/>
              <a:t>C. difficile</a:t>
            </a:r>
            <a:r>
              <a:rPr lang="en-US" sz="1600" u="sng" dirty="0"/>
              <a:t> </a:t>
            </a:r>
            <a:r>
              <a:rPr lang="en-US" sz="1600" dirty="0"/>
              <a:t>was </a:t>
            </a:r>
            <a:r>
              <a:rPr lang="en-US" sz="1600" b="1" dirty="0"/>
              <a:t>higher*</a:t>
            </a:r>
            <a:r>
              <a:rPr lang="en-US" sz="1600" dirty="0"/>
              <a:t> in patients treated for &gt;7d (OR 1.4; 95% CI 1.0 – 2.1)</a:t>
            </a:r>
          </a:p>
        </p:txBody>
      </p:sp>
      <p:sp>
        <p:nvSpPr>
          <p:cNvPr id="71686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473825"/>
            <a:ext cx="533400" cy="30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7685F5-6DF4-45B6-B01F-B835C16DB23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FDE1A32D-C1F3-624B-BEF0-41C0E6E74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22357"/>
            <a:ext cx="26714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7 </a:t>
            </a:r>
            <a:r>
              <a:rPr lang="en-US" altLang="en-US" sz="1200" dirty="0" err="1"/>
              <a:t>Drekonja</a:t>
            </a:r>
            <a:r>
              <a:rPr lang="en-US" altLang="en-US" sz="1200" dirty="0"/>
              <a:t> et al. </a:t>
            </a:r>
            <a:r>
              <a:rPr lang="en-US" altLang="en-US" sz="1200" i="1" dirty="0"/>
              <a:t>JAMA Intern Med </a:t>
            </a:r>
            <a:r>
              <a:rPr lang="en-US" altLang="en-US" sz="1200" dirty="0"/>
              <a:t>2013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F484B8EF-6246-FC4E-8849-A78B93405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2519" y="6528394"/>
            <a:ext cx="450200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* </a:t>
            </a:r>
            <a:r>
              <a:rPr lang="en-US" altLang="en-US" sz="1200" dirty="0" err="1"/>
              <a:t>Statistivall</a:t>
            </a:r>
            <a:r>
              <a:rPr lang="en-US" altLang="en-US" sz="1200" dirty="0"/>
              <a:t> significant on univariate but not on multivariate analyses</a:t>
            </a:r>
          </a:p>
        </p:txBody>
      </p:sp>
    </p:spTree>
    <p:extLst>
      <p:ext uri="{BB962C8B-B14F-4D97-AF65-F5344CB8AC3E}">
        <p14:creationId xmlns:p14="http://schemas.microsoft.com/office/powerpoint/2010/main" val="564891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3910" y="547393"/>
            <a:ext cx="75827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latin typeface="Tunga" panose="020B0502040204020203" pitchFamily="34" charset="0"/>
                <a:cs typeface="Tunga" panose="020B0502040204020203" pitchFamily="34" charset="0"/>
              </a:rPr>
              <a:t>What Am I Treating?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A73B6F-FEE6-3E42-85E4-23269521F0A8}"/>
              </a:ext>
            </a:extLst>
          </p:cNvPr>
          <p:cNvSpPr txBox="1"/>
          <p:nvPr/>
        </p:nvSpPr>
        <p:spPr>
          <a:xfrm>
            <a:off x="375632" y="3850245"/>
            <a:ext cx="4003257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6263" lvl="1"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Urethral symptoms (dysuria, frequency) are predominant </a:t>
            </a:r>
          </a:p>
          <a:p>
            <a:pPr marL="576263" lvl="1"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Signs of complication* are absent</a:t>
            </a:r>
          </a:p>
          <a:p>
            <a:pPr marL="576263" lvl="1"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Can often </a:t>
            </a:r>
            <a:r>
              <a:rPr lang="en-US" u="sng" dirty="0"/>
              <a:t>wait</a:t>
            </a:r>
            <a:r>
              <a:rPr lang="en-US" dirty="0"/>
              <a:t> for culture results before starting treatment</a:t>
            </a:r>
          </a:p>
          <a:p>
            <a:pPr marL="576263" lvl="1"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u="sng" dirty="0"/>
              <a:t>Females</a:t>
            </a:r>
            <a:r>
              <a:rPr lang="en-US" b="1" dirty="0"/>
              <a:t> can often be treated for less than 7 days depending on the agent used</a:t>
            </a: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D467A98E-2491-A047-BC8A-AA055DDF95FC}"/>
              </a:ext>
            </a:extLst>
          </p:cNvPr>
          <p:cNvSpPr/>
          <p:nvPr/>
        </p:nvSpPr>
        <p:spPr>
          <a:xfrm>
            <a:off x="3763925" y="1520453"/>
            <a:ext cx="1616149" cy="1127051"/>
          </a:xfrm>
          <a:prstGeom prst="hexagon">
            <a:avLst/>
          </a:prstGeom>
          <a:solidFill>
            <a:srgbClr val="00B0F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UTI Suspected</a:t>
            </a: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AB621959-4107-FF40-AD37-EF1B3F6058DD}"/>
              </a:ext>
            </a:extLst>
          </p:cNvPr>
          <p:cNvSpPr/>
          <p:nvPr/>
        </p:nvSpPr>
        <p:spPr>
          <a:xfrm>
            <a:off x="990598" y="2944734"/>
            <a:ext cx="2773326" cy="851437"/>
          </a:xfrm>
          <a:prstGeom prst="hexagon">
            <a:avLst/>
          </a:prstGeom>
          <a:solidFill>
            <a:srgbClr val="00B0F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Uncomplicated UTI (Cystitis)</a:t>
            </a: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077623B1-5F02-1A44-A3B0-E1A1464830CF}"/>
              </a:ext>
            </a:extLst>
          </p:cNvPr>
          <p:cNvSpPr/>
          <p:nvPr/>
        </p:nvSpPr>
        <p:spPr>
          <a:xfrm>
            <a:off x="5380074" y="2944734"/>
            <a:ext cx="2773325" cy="851437"/>
          </a:xfrm>
          <a:prstGeom prst="hexagon">
            <a:avLst/>
          </a:prstGeom>
          <a:solidFill>
            <a:srgbClr val="00B0F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Complicated UTI or Upper Tract Infection (Pyelonephritis)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0645F0-A919-A049-9395-DAF0CC255CB0}"/>
              </a:ext>
            </a:extLst>
          </p:cNvPr>
          <p:cNvSpPr/>
          <p:nvPr/>
        </p:nvSpPr>
        <p:spPr>
          <a:xfrm>
            <a:off x="4765107" y="3850245"/>
            <a:ext cx="400325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6263" lvl="1"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Signs of complication* are present</a:t>
            </a:r>
          </a:p>
          <a:p>
            <a:pPr marL="576263" lvl="1"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u="sng" dirty="0"/>
              <a:t>Don’t wait</a:t>
            </a:r>
            <a:r>
              <a:rPr lang="en-US" b="1" dirty="0"/>
              <a:t> for culture results if resident has high fever, rigors or hypotension/tachycardia</a:t>
            </a:r>
          </a:p>
          <a:p>
            <a:pPr marL="576263" lvl="1"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Use agents that provide high blood and urine levels (IV agents, TMP/SMX, and fluoroquinolones)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09D5D9-EF6F-1849-8181-D51E2C850EAD}"/>
              </a:ext>
            </a:extLst>
          </p:cNvPr>
          <p:cNvGrpSpPr/>
          <p:nvPr/>
        </p:nvGrpSpPr>
        <p:grpSpPr>
          <a:xfrm>
            <a:off x="5594125" y="1120986"/>
            <a:ext cx="2345219" cy="1707032"/>
            <a:chOff x="5808287" y="1000154"/>
            <a:chExt cx="2345219" cy="17070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807B42-655D-9F44-B509-6752FD77AFB6}"/>
                </a:ext>
              </a:extLst>
            </p:cNvPr>
            <p:cNvSpPr txBox="1">
              <a:spLocks noChangeAspect="1"/>
            </p:cNvSpPr>
            <p:nvPr/>
          </p:nvSpPr>
          <p:spPr bwMode="auto">
            <a:xfrm>
              <a:off x="5808664" y="1000154"/>
              <a:ext cx="2344842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latin typeface="+mn-lt"/>
                  <a:cs typeface="+mn-cs"/>
                </a:rPr>
                <a:t>* Signs of Complication </a:t>
              </a:r>
              <a:r>
                <a:rPr lang="en-US" sz="1400" b="1" baseline="30000" dirty="0">
                  <a:latin typeface="+mn-lt"/>
                  <a:cs typeface="+mn-cs"/>
                </a:rPr>
                <a:t>7</a:t>
              </a:r>
            </a:p>
          </p:txBody>
        </p:sp>
        <p:sp>
          <p:nvSpPr>
            <p:cNvPr id="15" name="TextBox 54">
              <a:extLst>
                <a:ext uri="{FF2B5EF4-FFF2-40B4-BE49-F238E27FC236}">
                  <a16:creationId xmlns:a16="http://schemas.microsoft.com/office/drawing/2014/main" id="{68E7A894-69A7-B34E-89A4-B4BC46934902}"/>
                </a:ext>
              </a:extLst>
            </p:cNvPr>
            <p:cNvSpPr txBox="1">
              <a:spLocks noChangeAspect="1"/>
            </p:cNvSpPr>
            <p:nvPr/>
          </p:nvSpPr>
          <p:spPr bwMode="auto">
            <a:xfrm>
              <a:off x="5808287" y="1322191"/>
              <a:ext cx="2345113" cy="13849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111125" indent="-111125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279400" indent="-1714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en-US" sz="1400" dirty="0">
                  <a:ea typeface="Verdana" pitchFamily="34" charset="0"/>
                </a:rPr>
                <a:t>Fever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400" dirty="0">
                  <a:ea typeface="Verdana" pitchFamily="34" charset="0"/>
                </a:rPr>
                <a:t>Flank pain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400" dirty="0">
                  <a:ea typeface="Verdana" pitchFamily="34" charset="0"/>
                </a:rPr>
                <a:t>Rigor/chills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400" dirty="0">
                  <a:ea typeface="Verdana" pitchFamily="34" charset="0"/>
                </a:rPr>
                <a:t>Urinary catheter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400" dirty="0">
                  <a:ea typeface="Verdana" pitchFamily="34" charset="0"/>
                </a:rPr>
                <a:t>Hypotension/Tachycardia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400" dirty="0">
                  <a:ea typeface="Verdana" pitchFamily="34" charset="0"/>
                </a:rPr>
                <a:t>Elevated WBC</a:t>
              </a:r>
            </a:p>
          </p:txBody>
        </p:sp>
      </p:grpSp>
      <p:sp>
        <p:nvSpPr>
          <p:cNvPr id="17" name="TextBox 2">
            <a:extLst>
              <a:ext uri="{FF2B5EF4-FFF2-40B4-BE49-F238E27FC236}">
                <a16:creationId xmlns:a16="http://schemas.microsoft.com/office/drawing/2014/main" id="{8B201E5E-8D88-2E46-A93E-5B05B6563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532990"/>
            <a:ext cx="17945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8 </a:t>
            </a:r>
            <a:r>
              <a:rPr lang="en-US" altLang="en-US" sz="1200" dirty="0" err="1"/>
              <a:t>Nace</a:t>
            </a:r>
            <a:r>
              <a:rPr lang="en-US" altLang="en-US" sz="1200" dirty="0"/>
              <a:t> et al. </a:t>
            </a:r>
            <a:r>
              <a:rPr lang="en-US" altLang="en-US" sz="1200" i="1" dirty="0"/>
              <a:t>JAMDA </a:t>
            </a:r>
            <a:r>
              <a:rPr lang="en-US" altLang="en-US" sz="1200" dirty="0"/>
              <a:t>2018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8B8B89E-303A-544B-82C3-F24AB24D1C9E}"/>
              </a:ext>
            </a:extLst>
          </p:cNvPr>
          <p:cNvCxnSpPr/>
          <p:nvPr/>
        </p:nvCxnSpPr>
        <p:spPr>
          <a:xfrm>
            <a:off x="4572000" y="2647504"/>
            <a:ext cx="0" cy="7336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F497315-AA9A-684B-9F67-1572A5EC665F}"/>
              </a:ext>
            </a:extLst>
          </p:cNvPr>
          <p:cNvCxnSpPr>
            <a:cxnSpLocks/>
            <a:stCxn id="12" idx="3"/>
            <a:endCxn id="10" idx="0"/>
          </p:cNvCxnSpPr>
          <p:nvPr/>
        </p:nvCxnSpPr>
        <p:spPr>
          <a:xfrm flipH="1">
            <a:off x="3763924" y="3370453"/>
            <a:ext cx="1616150" cy="0"/>
          </a:xfrm>
          <a:prstGeom prst="line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121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6BBD-2041-5148-A3E1-7355DBFC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Empiric</a:t>
            </a:r>
            <a:r>
              <a:rPr lang="en-US" dirty="0"/>
              <a:t> Treatment of Cystitis</a:t>
            </a:r>
            <a:endParaRPr lang="en-US" baseline="30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F2AA02-71E5-6842-822E-3BF6FC4BB7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3627" y="1431926"/>
            <a:ext cx="8203174" cy="535098"/>
          </a:xfrm>
        </p:spPr>
        <p:txBody>
          <a:bodyPr/>
          <a:lstStyle/>
          <a:p>
            <a:pPr algn="ctr"/>
            <a:r>
              <a:rPr lang="en-US" sz="2800" dirty="0"/>
              <a:t>Females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50938AB-25B4-1546-8333-9BF1E8EB38B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17927257"/>
              </p:ext>
            </p:extLst>
          </p:nvPr>
        </p:nvGraphicFramePr>
        <p:xfrm>
          <a:off x="483626" y="2048533"/>
          <a:ext cx="8203178" cy="4003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79360">
                  <a:extLst>
                    <a:ext uri="{9D8B030D-6E8A-4147-A177-3AD203B41FA5}">
                      <a16:colId xmlns:a16="http://schemas.microsoft.com/office/drawing/2014/main" val="902459046"/>
                    </a:ext>
                  </a:extLst>
                </a:gridCol>
                <a:gridCol w="2374606">
                  <a:extLst>
                    <a:ext uri="{9D8B030D-6E8A-4147-A177-3AD203B41FA5}">
                      <a16:colId xmlns:a16="http://schemas.microsoft.com/office/drawing/2014/main" val="1070063385"/>
                    </a:ext>
                  </a:extLst>
                </a:gridCol>
                <a:gridCol w="2374606">
                  <a:extLst>
                    <a:ext uri="{9D8B030D-6E8A-4147-A177-3AD203B41FA5}">
                      <a16:colId xmlns:a16="http://schemas.microsoft.com/office/drawing/2014/main" val="3448163283"/>
                    </a:ext>
                  </a:extLst>
                </a:gridCol>
                <a:gridCol w="2374606">
                  <a:extLst>
                    <a:ext uri="{9D8B030D-6E8A-4147-A177-3AD203B41FA5}">
                      <a16:colId xmlns:a16="http://schemas.microsoft.com/office/drawing/2014/main" val="332007331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Preference</a:t>
                      </a:r>
                    </a:p>
                  </a:txBody>
                  <a:tcPr anchor="b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Estimated Creatinine Clearance (</a:t>
                      </a:r>
                      <a:r>
                        <a:rPr lang="en-US" sz="1400" dirty="0" err="1">
                          <a:latin typeface="Calisto MT" panose="02040603050505030304" pitchFamily="18" charset="77"/>
                        </a:rPr>
                        <a:t>eCrCl</a:t>
                      </a:r>
                      <a:r>
                        <a:rPr lang="en-US" sz="1400" dirty="0">
                          <a:latin typeface="Calisto MT" panose="02040603050505030304" pitchFamily="18" charset="77"/>
                        </a:rPr>
                        <a:t>)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4692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600" dirty="0">
                        <a:latin typeface="Calisto MT" panose="02040603050505030304" pitchFamily="18" charset="77"/>
                      </a:endParaRPr>
                    </a:p>
                  </a:txBody>
                  <a:tcPr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&gt;30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15 – 30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&lt;15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495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First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Nitrofurantoin 100mg BID 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(5 days)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OR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TMP/SMX 160/800 BID 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(3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TMP/SMX 80/400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(3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250mg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(3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679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Second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Fosfomycin 3gm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(Once)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Re-dose on day #3 if extending treatment &gt;3d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Fosfomycin 3gm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(Once)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Re-dose on day #3 if extending treatment &gt;3d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Fosfomycin 3gm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(Once)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Re-dose on day #3 if extending treatment &gt;3d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Third</a:t>
                      </a:r>
                    </a:p>
                  </a:txBody>
                  <a:tcPr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250mg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(3 days)</a:t>
                      </a:r>
                    </a:p>
                  </a:txBody>
                  <a:tcPr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250mg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(3 days)</a:t>
                      </a:r>
                    </a:p>
                  </a:txBody>
                  <a:tcPr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---</a:t>
                      </a:r>
                    </a:p>
                  </a:txBody>
                  <a:tcPr>
                    <a:solidFill>
                      <a:srgbClr val="D2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04094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32257-D64B-D84E-A98B-85A70C9763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DFF1E67-FC4B-6E40-8CF8-9AC9AEC74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416028"/>
            <a:ext cx="5876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9   </a:t>
            </a:r>
            <a:r>
              <a:rPr lang="en-US" altLang="en-US" sz="1200" dirty="0" err="1"/>
              <a:t>Nace</a:t>
            </a:r>
            <a:r>
              <a:rPr lang="en-US" altLang="en-US" sz="1200" dirty="0"/>
              <a:t> et al. </a:t>
            </a:r>
            <a:r>
              <a:rPr lang="en-US" altLang="en-US" sz="1200" i="1" dirty="0"/>
              <a:t>J Am </a:t>
            </a:r>
            <a:r>
              <a:rPr lang="en-US" altLang="en-US" sz="1200" i="1" dirty="0" err="1"/>
              <a:t>Geriatr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Soc</a:t>
            </a:r>
            <a:r>
              <a:rPr lang="en-US" altLang="en-US" sz="1200" i="1" dirty="0"/>
              <a:t> </a:t>
            </a:r>
            <a:r>
              <a:rPr lang="en-US" altLang="en-US" sz="1200" dirty="0"/>
              <a:t>2018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10 University of Nebraska – Urinary Tract Infection and Asymptomatic Bacteriuria Guideline</a:t>
            </a:r>
          </a:p>
        </p:txBody>
      </p:sp>
    </p:spTree>
    <p:extLst>
      <p:ext uri="{BB962C8B-B14F-4D97-AF65-F5344CB8AC3E}">
        <p14:creationId xmlns:p14="http://schemas.microsoft.com/office/powerpoint/2010/main" val="3483284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6BBD-2041-5148-A3E1-7355DBFC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Empiric</a:t>
            </a:r>
            <a:r>
              <a:rPr lang="en-US" dirty="0"/>
              <a:t> Treatment of Cystitis</a:t>
            </a:r>
            <a:endParaRPr lang="en-US" baseline="30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F2AA02-71E5-6842-822E-3BF6FC4BB7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3627" y="1633951"/>
            <a:ext cx="8203174" cy="535098"/>
          </a:xfrm>
        </p:spPr>
        <p:txBody>
          <a:bodyPr/>
          <a:lstStyle/>
          <a:p>
            <a:pPr algn="ctr"/>
            <a:r>
              <a:rPr lang="en-US" sz="2800" dirty="0"/>
              <a:t>Males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50938AB-25B4-1546-8333-9BF1E8EB38B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342599"/>
              </p:ext>
            </p:extLst>
          </p:nvPr>
        </p:nvGraphicFramePr>
        <p:xfrm>
          <a:off x="483626" y="2250554"/>
          <a:ext cx="8203178" cy="33629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79360">
                  <a:extLst>
                    <a:ext uri="{9D8B030D-6E8A-4147-A177-3AD203B41FA5}">
                      <a16:colId xmlns:a16="http://schemas.microsoft.com/office/drawing/2014/main" val="902459046"/>
                    </a:ext>
                  </a:extLst>
                </a:gridCol>
                <a:gridCol w="2374606">
                  <a:extLst>
                    <a:ext uri="{9D8B030D-6E8A-4147-A177-3AD203B41FA5}">
                      <a16:colId xmlns:a16="http://schemas.microsoft.com/office/drawing/2014/main" val="1070063385"/>
                    </a:ext>
                  </a:extLst>
                </a:gridCol>
                <a:gridCol w="2374606">
                  <a:extLst>
                    <a:ext uri="{9D8B030D-6E8A-4147-A177-3AD203B41FA5}">
                      <a16:colId xmlns:a16="http://schemas.microsoft.com/office/drawing/2014/main" val="3448163283"/>
                    </a:ext>
                  </a:extLst>
                </a:gridCol>
                <a:gridCol w="2374606">
                  <a:extLst>
                    <a:ext uri="{9D8B030D-6E8A-4147-A177-3AD203B41FA5}">
                      <a16:colId xmlns:a16="http://schemas.microsoft.com/office/drawing/2014/main" val="332007331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Preference</a:t>
                      </a:r>
                    </a:p>
                  </a:txBody>
                  <a:tcPr anchor="b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Estimated Creatinine Clearance (</a:t>
                      </a:r>
                      <a:r>
                        <a:rPr lang="en-US" sz="1400" dirty="0" err="1">
                          <a:latin typeface="Calisto MT" panose="02040603050505030304" pitchFamily="18" charset="77"/>
                        </a:rPr>
                        <a:t>eCrCl</a:t>
                      </a:r>
                      <a:r>
                        <a:rPr lang="en-US" sz="1400" dirty="0">
                          <a:latin typeface="Calisto MT" panose="02040603050505030304" pitchFamily="18" charset="77"/>
                        </a:rPr>
                        <a:t>)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4692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600" dirty="0">
                        <a:latin typeface="Calisto MT" panose="02040603050505030304" pitchFamily="18" charset="77"/>
                      </a:endParaRPr>
                    </a:p>
                  </a:txBody>
                  <a:tcPr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&gt;30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15 – 30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&lt;15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495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First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Nitrofurantoin 100mg BID 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OR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TMP/SMX 160/800 BID 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TMP/SMX 80/400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250mg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679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Second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Fosfomycin 3gm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(Dose on day #1, #3, #5)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Fosfomycin 3gm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(Dose on day #1, #3, #5)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Fosfomycin 3gm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(Dose on day #1, #3, #5)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Third</a:t>
                      </a:r>
                    </a:p>
                  </a:txBody>
                  <a:tcPr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250mg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250mg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---</a:t>
                      </a:r>
                    </a:p>
                  </a:txBody>
                  <a:tcPr>
                    <a:solidFill>
                      <a:srgbClr val="D2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04094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32257-D64B-D84E-A98B-85A70C9763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DFF1E67-FC4B-6E40-8CF8-9AC9AEC74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416028"/>
            <a:ext cx="5876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9   </a:t>
            </a:r>
            <a:r>
              <a:rPr lang="en-US" altLang="en-US" sz="1200" dirty="0" err="1"/>
              <a:t>Nace</a:t>
            </a:r>
            <a:r>
              <a:rPr lang="en-US" altLang="en-US" sz="1200" dirty="0"/>
              <a:t> et al. </a:t>
            </a:r>
            <a:r>
              <a:rPr lang="en-US" altLang="en-US" sz="1200" i="1" dirty="0"/>
              <a:t>J Am </a:t>
            </a:r>
            <a:r>
              <a:rPr lang="en-US" altLang="en-US" sz="1200" i="1" dirty="0" err="1"/>
              <a:t>Geriatr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Soc</a:t>
            </a:r>
            <a:r>
              <a:rPr lang="en-US" altLang="en-US" sz="1200" i="1" dirty="0"/>
              <a:t> </a:t>
            </a:r>
            <a:r>
              <a:rPr lang="en-US" altLang="en-US" sz="1200" dirty="0"/>
              <a:t>2018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10 University of Nebraska – Urinary Tract Infection and Asymptomatic Bacteriuria Guideline</a:t>
            </a:r>
          </a:p>
        </p:txBody>
      </p:sp>
    </p:spTree>
    <p:extLst>
      <p:ext uri="{BB962C8B-B14F-4D97-AF65-F5344CB8AC3E}">
        <p14:creationId xmlns:p14="http://schemas.microsoft.com/office/powerpoint/2010/main" val="3092236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884F4-78B5-EC4E-8944-6C206B094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2" y="563565"/>
            <a:ext cx="7304567" cy="1036637"/>
          </a:xfrm>
        </p:spPr>
        <p:txBody>
          <a:bodyPr/>
          <a:lstStyle/>
          <a:p>
            <a:r>
              <a:rPr lang="en-US" sz="4000" dirty="0"/>
              <a:t>What About Amoxicillin &amp; Cephalexin?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12824-080E-F545-8B34-03164ABE6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71330"/>
            <a:ext cx="8229600" cy="437707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b="1" dirty="0"/>
              <a:t>Primary rates of resistance </a:t>
            </a:r>
            <a:r>
              <a:rPr lang="en-US" sz="2800" dirty="0"/>
              <a:t>to amoxicillin and cephalexin </a:t>
            </a:r>
            <a:r>
              <a:rPr lang="en-US" sz="2800" b="1" dirty="0"/>
              <a:t>are too high </a:t>
            </a:r>
            <a:r>
              <a:rPr lang="en-US" sz="2800" dirty="0"/>
              <a:t>to recommend their use during the empiric phase of treatment.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It is reasonable to use these agents as alternatives to fluoroquinolones once culture results are back and show these agents are active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Treatment courses using these drugs need to be </a:t>
            </a:r>
            <a:r>
              <a:rPr lang="en-US" sz="2800" u="sng" dirty="0"/>
              <a:t>at least</a:t>
            </a:r>
            <a:r>
              <a:rPr lang="en-US" sz="2800" dirty="0"/>
              <a:t> 7 days due to lower urinary drug levels when compared to TMP/SMX and fluoroquinolones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338EB9-103F-5A4A-9BED-48C7B8A73F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9142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7D5B-3150-6847-9091-DA1B3E4B9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334" y="563565"/>
            <a:ext cx="7442792" cy="1036637"/>
          </a:xfrm>
        </p:spPr>
        <p:txBody>
          <a:bodyPr/>
          <a:lstStyle/>
          <a:p>
            <a:r>
              <a:rPr lang="en-US" sz="3600" u="sng" dirty="0"/>
              <a:t>Empiric</a:t>
            </a:r>
            <a:r>
              <a:rPr lang="en-US" sz="3600" dirty="0"/>
              <a:t> Treatment of Complicated UTI.</a:t>
            </a:r>
            <a:r>
              <a:rPr lang="en-US" sz="3600" baseline="30000" dirty="0"/>
              <a:t> </a:t>
            </a:r>
            <a:r>
              <a:rPr lang="en-US" sz="3600" dirty="0"/>
              <a:t>It’s “Complicated”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0DD17A-0996-5248-8D75-206E1D68BA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8229600" cy="44497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Consider transfer if high fever, tachycardia or hypotension.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1600" dirty="0"/>
              <a:t>If concerned about sepsis: obtain a urine culture </a:t>
            </a:r>
            <a:r>
              <a:rPr lang="en-US" sz="1600" u="sng" dirty="0"/>
              <a:t>and</a:t>
            </a:r>
            <a:r>
              <a:rPr lang="en-US" sz="1600" dirty="0"/>
              <a:t> administer a single 1gm dose of ceftriaxone (IV/IM) or ertapenem (IV/IM) prior to transfer.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Choice of empiric therapy should be based on resident’s previous culture results </a:t>
            </a:r>
            <a:r>
              <a:rPr lang="en-US" sz="2000" b="1" dirty="0"/>
              <a:t>AND</a:t>
            </a:r>
            <a:r>
              <a:rPr lang="en-US" sz="2000" dirty="0"/>
              <a:t> previous antibiotic treatment </a:t>
            </a:r>
            <a:r>
              <a:rPr lang="en-US" sz="2000" b="1" dirty="0"/>
              <a:t>AND</a:t>
            </a:r>
            <a:r>
              <a:rPr lang="en-US" sz="2000" dirty="0"/>
              <a:t> facility resistance patterns.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1600" dirty="0"/>
              <a:t>It may be necessary to administer IV/IM therapy until urine culture results are back before using an oral agent.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Most residents can be treated for ~7 days of therapy but it may be appropriate to extend therapy if symptoms are severe at onset or if resident not back to baseline after 72 hours of </a:t>
            </a:r>
            <a:r>
              <a:rPr lang="en-US" sz="2000" u="sng" dirty="0"/>
              <a:t>effective</a:t>
            </a:r>
            <a:r>
              <a:rPr lang="en-US" sz="2000" dirty="0"/>
              <a:t> therapy.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Effective therapy means urine cultures are positive for an organism that is susceptible to the antibiotic chosen empirically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Consider alternative causes if resident not improving by 48 hours if cultures show drug is active or if cultures are negative.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97BCA-9090-1243-B70D-870EDE5FB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A8D4C02C-291B-A148-A309-C236A4CD4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5" y="6416028"/>
            <a:ext cx="62999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00" dirty="0"/>
              <a:t>10  University of Nebraska – Urinary Tract Infection and Asymptomatic Bacteriuria Guideline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1200" dirty="0"/>
              <a:t>11  Gupta et al. </a:t>
            </a:r>
            <a:r>
              <a:rPr lang="en-US" altLang="en-US" sz="1200" i="1" dirty="0" err="1"/>
              <a:t>Clin</a:t>
            </a:r>
            <a:r>
              <a:rPr lang="en-US" altLang="en-US" sz="1200" i="1" dirty="0"/>
              <a:t> Infect Dis </a:t>
            </a:r>
            <a:r>
              <a:rPr lang="en-US" altLang="en-US" sz="1200" dirty="0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2050261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6BBD-2041-5148-A3E1-7355DBFC0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63565"/>
            <a:ext cx="7400260" cy="1036637"/>
          </a:xfrm>
        </p:spPr>
        <p:txBody>
          <a:bodyPr/>
          <a:lstStyle/>
          <a:p>
            <a:r>
              <a:rPr lang="en-US" sz="3600" u="sng" dirty="0"/>
              <a:t>Empiric</a:t>
            </a:r>
            <a:r>
              <a:rPr lang="en-US" sz="3600" dirty="0"/>
              <a:t> Treatment of Complicated UTI</a:t>
            </a:r>
            <a:endParaRPr lang="en-US" sz="3600" baseline="30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F2AA02-71E5-6842-822E-3BF6FC4BB7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3627" y="1272435"/>
            <a:ext cx="8203174" cy="535098"/>
          </a:xfrm>
        </p:spPr>
        <p:txBody>
          <a:bodyPr/>
          <a:lstStyle/>
          <a:p>
            <a:pPr algn="ctr"/>
            <a:r>
              <a:rPr lang="en-US" dirty="0"/>
              <a:t>Hemodynamically Stable &amp; Low Concern for Resistance*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50938AB-25B4-1546-8333-9BF1E8EB38B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02101262"/>
              </p:ext>
            </p:extLst>
          </p:nvPr>
        </p:nvGraphicFramePr>
        <p:xfrm>
          <a:off x="276446" y="1899675"/>
          <a:ext cx="8591108" cy="3881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52624">
                  <a:extLst>
                    <a:ext uri="{9D8B030D-6E8A-4147-A177-3AD203B41FA5}">
                      <a16:colId xmlns:a16="http://schemas.microsoft.com/office/drawing/2014/main" val="902459046"/>
                    </a:ext>
                  </a:extLst>
                </a:gridCol>
                <a:gridCol w="2512828">
                  <a:extLst>
                    <a:ext uri="{9D8B030D-6E8A-4147-A177-3AD203B41FA5}">
                      <a16:colId xmlns:a16="http://schemas.microsoft.com/office/drawing/2014/main" val="1070063385"/>
                    </a:ext>
                  </a:extLst>
                </a:gridCol>
                <a:gridCol w="2512828">
                  <a:extLst>
                    <a:ext uri="{9D8B030D-6E8A-4147-A177-3AD203B41FA5}">
                      <a16:colId xmlns:a16="http://schemas.microsoft.com/office/drawing/2014/main" val="3448163283"/>
                    </a:ext>
                  </a:extLst>
                </a:gridCol>
                <a:gridCol w="2512828">
                  <a:extLst>
                    <a:ext uri="{9D8B030D-6E8A-4147-A177-3AD203B41FA5}">
                      <a16:colId xmlns:a16="http://schemas.microsoft.com/office/drawing/2014/main" val="332007331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Preference</a:t>
                      </a:r>
                    </a:p>
                  </a:txBody>
                  <a:tcPr anchor="b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Estimated Creatinine Clearance (</a:t>
                      </a:r>
                      <a:r>
                        <a:rPr lang="en-US" sz="1400" dirty="0" err="1">
                          <a:latin typeface="Calisto MT" panose="02040603050505030304" pitchFamily="18" charset="77"/>
                        </a:rPr>
                        <a:t>eCrCl</a:t>
                      </a:r>
                      <a:r>
                        <a:rPr lang="en-US" sz="1400" dirty="0">
                          <a:latin typeface="Calisto MT" panose="02040603050505030304" pitchFamily="18" charset="77"/>
                        </a:rPr>
                        <a:t>)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4692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600" dirty="0">
                        <a:latin typeface="Calisto MT" panose="02040603050505030304" pitchFamily="18" charset="77"/>
                      </a:endParaRPr>
                    </a:p>
                  </a:txBody>
                  <a:tcPr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&gt;30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15 – 30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sto MT" panose="02040603050505030304" pitchFamily="18" charset="77"/>
                        </a:rPr>
                        <a:t>&lt;15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495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First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1D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TMP/SMX 160/800 BID 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TMP/SMX 80/400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250mg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(5 days)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679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Second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Cefpodoxime 200mg PO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OR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Cefuroxime 500mg PO BID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Cefpodoxime 200mg PO QD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OR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Cefuroxime 500mg PO QD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Cefpodoxime 200mg PO QD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(7 days)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OR</a:t>
                      </a:r>
                    </a:p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Cefuroxime 500mg PO Q48</a:t>
                      </a:r>
                      <a:r>
                        <a:rPr lang="en-US" sz="1400" baseline="30000" dirty="0">
                          <a:latin typeface="Calisto MT" panose="02040603050505030304" pitchFamily="18" charset="77"/>
                        </a:rPr>
                        <a:t>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(Admin on days 1, 3, 5, &amp; 7)</a:t>
                      </a:r>
                    </a:p>
                  </a:txBody>
                  <a:tcPr>
                    <a:solidFill>
                      <a:srgbClr val="EA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Third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500mg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(5 days)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 250mg BID</a:t>
                      </a:r>
                    </a:p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(5 days)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---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040948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Extend therapy if symptoms severe at onset or if resident is not back to baseline after 72 hours of therapy: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 (5d </a:t>
                      </a:r>
                      <a:r>
                        <a:rPr lang="en-US" sz="1400" dirty="0">
                          <a:latin typeface="Calisto MT" panose="02040603050505030304" pitchFamily="18" charset="77"/>
                          <a:sym typeface="Wingdings" pitchFamily="2" charset="2"/>
                        </a:rPr>
                        <a:t> 7d); TMP/SMX (7d  10d); Cefpodoxime/Cefuroxime (7d  10d)</a:t>
                      </a:r>
                      <a:endParaRPr lang="en-US" sz="1400" dirty="0">
                        <a:latin typeface="Calisto MT" panose="02040603050505030304" pitchFamily="18" charset="77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</a:txBody>
                  <a:tcPr>
                    <a:solidFill>
                      <a:srgbClr val="D2D9E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</a:txBody>
                  <a:tcPr>
                    <a:solidFill>
                      <a:srgbClr val="D2D9E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sto MT" panose="02040603050505030304" pitchFamily="18" charset="77"/>
                      </a:endParaRPr>
                    </a:p>
                  </a:txBody>
                  <a:tcPr>
                    <a:solidFill>
                      <a:srgbClr val="D2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19593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32257-D64B-D84E-A98B-85A70C9763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F6DC494-E0F7-FA46-AF99-5A2C28417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5" y="6416028"/>
            <a:ext cx="62999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00" dirty="0"/>
              <a:t>10  University of Nebraska – Urinary Tract Infection and Asymptomatic Bacteriuria Guideline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1200" dirty="0" smtClean="0"/>
              <a:t>12  </a:t>
            </a:r>
            <a:r>
              <a:rPr lang="en-US" altLang="en-US" sz="1200" dirty="0"/>
              <a:t>Hooten et al. </a:t>
            </a:r>
            <a:r>
              <a:rPr lang="en-US" altLang="en-US" sz="1200" i="1" dirty="0" err="1"/>
              <a:t>Clin</a:t>
            </a:r>
            <a:r>
              <a:rPr lang="en-US" altLang="en-US" sz="1200" i="1" dirty="0"/>
              <a:t> Infect Dis </a:t>
            </a:r>
            <a:r>
              <a:rPr lang="en-US" altLang="en-US" sz="1200" dirty="0"/>
              <a:t>2011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39BCEB-E533-F44A-8ED3-D4B4858DF251}"/>
              </a:ext>
            </a:extLst>
          </p:cNvPr>
          <p:cNvSpPr txBox="1"/>
          <p:nvPr/>
        </p:nvSpPr>
        <p:spPr>
          <a:xfrm>
            <a:off x="276446" y="5855222"/>
            <a:ext cx="8591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22250" algn="l"/>
              </a:tabLst>
            </a:pPr>
            <a:r>
              <a:rPr lang="en-US" sz="1400" dirty="0">
                <a:latin typeface="Calisto MT" panose="02040603050505030304" pitchFamily="18" charset="77"/>
              </a:rPr>
              <a:t>*	No culture results with resistance to TMP/SMX and/or ciprofloxacin or treatment with these agents in the 	</a:t>
            </a:r>
            <a:r>
              <a:rPr lang="en-US" sz="1400" b="1" dirty="0">
                <a:latin typeface="Calisto MT" panose="02040603050505030304" pitchFamily="18" charset="77"/>
              </a:rPr>
              <a:t>prior 3 months</a:t>
            </a:r>
            <a:r>
              <a:rPr lang="en-US" sz="1400" dirty="0">
                <a:latin typeface="Calisto MT" panose="02040603050505030304" pitchFamily="18" charset="77"/>
              </a:rPr>
              <a:t>. Resistance rates to TMP/SMX and/or ciprofloxacin &lt;20% in facility. </a:t>
            </a:r>
          </a:p>
        </p:txBody>
      </p:sp>
    </p:spTree>
    <p:extLst>
      <p:ext uri="{BB962C8B-B14F-4D97-AF65-F5344CB8AC3E}">
        <p14:creationId xmlns:p14="http://schemas.microsoft.com/office/powerpoint/2010/main" val="3919049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6BBD-2041-5148-A3E1-7355DBFC0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63565"/>
            <a:ext cx="7400260" cy="1036637"/>
          </a:xfrm>
        </p:spPr>
        <p:txBody>
          <a:bodyPr/>
          <a:lstStyle/>
          <a:p>
            <a:r>
              <a:rPr lang="en-US" sz="3600" u="sng" dirty="0"/>
              <a:t>Empiric</a:t>
            </a:r>
            <a:r>
              <a:rPr lang="en-US" sz="3600" dirty="0"/>
              <a:t> Treatment of Complicated UTI</a:t>
            </a:r>
            <a:endParaRPr lang="en-US" sz="3600" baseline="30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F2AA02-71E5-6842-822E-3BF6FC4BB7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7507" y="1385551"/>
            <a:ext cx="8468987" cy="890333"/>
          </a:xfrm>
        </p:spPr>
        <p:txBody>
          <a:bodyPr/>
          <a:lstStyle/>
          <a:p>
            <a:pPr algn="ctr"/>
            <a:r>
              <a:rPr lang="en-US" dirty="0"/>
              <a:t>Resident Ill (but not enough to hospitalize) and/or</a:t>
            </a:r>
          </a:p>
          <a:p>
            <a:pPr algn="ctr"/>
            <a:r>
              <a:rPr lang="en-US" dirty="0"/>
              <a:t>Concern for TMP/SMX and/or Ciprofloxacin Resistance*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32257-D64B-D84E-A98B-85A70C9763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39BCEB-E533-F44A-8ED3-D4B4858DF251}"/>
              </a:ext>
            </a:extLst>
          </p:cNvPr>
          <p:cNvSpPr txBox="1"/>
          <p:nvPr/>
        </p:nvSpPr>
        <p:spPr>
          <a:xfrm>
            <a:off x="276446" y="5386355"/>
            <a:ext cx="8591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22250" algn="l"/>
              </a:tabLst>
            </a:pPr>
            <a:r>
              <a:rPr lang="en-US" sz="1400" dirty="0">
                <a:latin typeface="Calisto MT" panose="02040603050505030304" pitchFamily="18" charset="77"/>
              </a:rPr>
              <a:t>*	Culture results with resistance to TMP/SMX and/or ciprofloxacin or treatment with these agents in the 	prior 3 months. Resistance rates to TMP/SMX and/or ciprofloxacin ≥20% in facility.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5E96C20-5805-1344-8493-2CEEF18DC74F}"/>
              </a:ext>
            </a:extLst>
          </p:cNvPr>
          <p:cNvSpPr/>
          <p:nvPr/>
        </p:nvSpPr>
        <p:spPr>
          <a:xfrm>
            <a:off x="255178" y="3249669"/>
            <a:ext cx="2339163" cy="1956391"/>
          </a:xfrm>
          <a:prstGeom prst="roundRect">
            <a:avLst/>
          </a:prstGeom>
          <a:solidFill>
            <a:srgbClr val="D1D9EB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alisto MT" panose="02040603050505030304" pitchFamily="18" charset="77"/>
              </a:rPr>
              <a:t>First-Line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sto MT" panose="02040603050505030304" pitchFamily="18" charset="77"/>
              </a:rPr>
              <a:t>Ceftriaxone 1gm q24</a:t>
            </a:r>
          </a:p>
          <a:p>
            <a:pPr algn="ctr"/>
            <a:endParaRPr lang="en-US" sz="1400" dirty="0">
              <a:solidFill>
                <a:schemeClr val="tx1"/>
              </a:solidFill>
              <a:latin typeface="Calisto MT" panose="02040603050505030304" pitchFamily="18" charset="77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Calisto MT" panose="02040603050505030304" pitchFamily="18" charset="77"/>
              </a:rPr>
              <a:t>Second-Line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sto MT" panose="02040603050505030304" pitchFamily="18" charset="77"/>
              </a:rPr>
              <a:t>Gentamicin 5 mg/kg q24</a:t>
            </a:r>
          </a:p>
          <a:p>
            <a:pPr algn="ctr"/>
            <a:endParaRPr lang="en-US" sz="1400" dirty="0">
              <a:solidFill>
                <a:schemeClr val="tx1"/>
              </a:solidFill>
              <a:latin typeface="Calisto MT" panose="02040603050505030304" pitchFamily="18" charset="77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Calisto MT" panose="02040603050505030304" pitchFamily="18" charset="77"/>
              </a:rPr>
              <a:t>+/-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sto MT" panose="02040603050505030304" pitchFamily="18" charset="77"/>
              </a:rPr>
              <a:t>Vancomycin 1gm q12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922D68-50F9-1D45-B445-65C0514FFA4F}"/>
              </a:ext>
            </a:extLst>
          </p:cNvPr>
          <p:cNvCxnSpPr/>
          <p:nvPr/>
        </p:nvCxnSpPr>
        <p:spPr>
          <a:xfrm>
            <a:off x="318974" y="4578732"/>
            <a:ext cx="220093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8B3FCCC-E7E8-0348-A97A-87503C76FB6F}"/>
              </a:ext>
            </a:extLst>
          </p:cNvPr>
          <p:cNvCxnSpPr>
            <a:cxnSpLocks/>
          </p:cNvCxnSpPr>
          <p:nvPr/>
        </p:nvCxnSpPr>
        <p:spPr>
          <a:xfrm>
            <a:off x="2672398" y="4217232"/>
            <a:ext cx="80678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09C8104-3825-C94A-B59D-56C6EE1A433C}"/>
              </a:ext>
            </a:extLst>
          </p:cNvPr>
          <p:cNvSpPr txBox="1"/>
          <p:nvPr/>
        </p:nvSpPr>
        <p:spPr>
          <a:xfrm>
            <a:off x="22304" y="2754349"/>
            <a:ext cx="2797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Calisto MT" panose="02040603050505030304" pitchFamily="18" charset="77"/>
              </a:rPr>
              <a:t>Culture Results Unknown**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1772C3-3004-BF46-802C-AB8CB8F8CF5C}"/>
              </a:ext>
            </a:extLst>
          </p:cNvPr>
          <p:cNvSpPr txBox="1"/>
          <p:nvPr/>
        </p:nvSpPr>
        <p:spPr>
          <a:xfrm>
            <a:off x="3735657" y="2754349"/>
            <a:ext cx="5131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Calisto MT" panose="02040603050505030304" pitchFamily="18" charset="77"/>
              </a:rPr>
              <a:t>Culture Results &amp; Susceptibilities Known**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82DF40C-19B2-8E42-B5E9-102414C12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324544"/>
              </p:ext>
            </p:extLst>
          </p:nvPr>
        </p:nvGraphicFramePr>
        <p:xfrm>
          <a:off x="3603486" y="3401885"/>
          <a:ext cx="2797315" cy="1630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18114">
                  <a:extLst>
                    <a:ext uri="{9D8B030D-6E8A-4147-A177-3AD203B41FA5}">
                      <a16:colId xmlns:a16="http://schemas.microsoft.com/office/drawing/2014/main" val="218231700"/>
                    </a:ext>
                  </a:extLst>
                </a:gridCol>
                <a:gridCol w="2279201">
                  <a:extLst>
                    <a:ext uri="{9D8B030D-6E8A-4147-A177-3AD203B41FA5}">
                      <a16:colId xmlns:a16="http://schemas.microsoft.com/office/drawing/2014/main" val="223147550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Non-</a:t>
                      </a:r>
                      <a:r>
                        <a:rPr lang="en-US" sz="1400" dirty="0" err="1">
                          <a:latin typeface="Calisto MT" panose="02040603050505030304" pitchFamily="18" charset="77"/>
                        </a:rPr>
                        <a:t>Pseudomonal</a:t>
                      </a:r>
                      <a:r>
                        <a:rPr lang="en-US" sz="1400" dirty="0">
                          <a:latin typeface="Calisto MT" panose="02040603050505030304" pitchFamily="18" charset="77"/>
                        </a:rPr>
                        <a:t> Gram-Negative (e.g. </a:t>
                      </a:r>
                      <a:r>
                        <a:rPr lang="en-US" sz="1400" i="1" dirty="0">
                          <a:latin typeface="Calisto MT" panose="02040603050505030304" pitchFamily="18" charset="77"/>
                        </a:rPr>
                        <a:t>E. coli</a:t>
                      </a:r>
                      <a:r>
                        <a:rPr lang="en-US" sz="1400" i="0" dirty="0">
                          <a:latin typeface="Calisto MT" panose="02040603050505030304" pitchFamily="18" charset="77"/>
                        </a:rPr>
                        <a:t>)</a:t>
                      </a:r>
                      <a:endParaRPr lang="en-US" sz="1400" dirty="0">
                        <a:latin typeface="Calisto MT" panose="02040603050505030304" pitchFamily="18" charset="7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698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TMP/SMX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3464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Cefuroxime/Cefpodoxime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196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1245085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789F78C-0963-A147-8DCD-E337D7F80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236057"/>
              </p:ext>
            </p:extLst>
          </p:nvPr>
        </p:nvGraphicFramePr>
        <p:xfrm>
          <a:off x="6646127" y="3660972"/>
          <a:ext cx="233804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3048">
                  <a:extLst>
                    <a:ext uri="{9D8B030D-6E8A-4147-A177-3AD203B41FA5}">
                      <a16:colId xmlns:a16="http://schemas.microsoft.com/office/drawing/2014/main" val="218231700"/>
                    </a:ext>
                  </a:extLst>
                </a:gridCol>
                <a:gridCol w="1904992">
                  <a:extLst>
                    <a:ext uri="{9D8B030D-6E8A-4147-A177-3AD203B41FA5}">
                      <a16:colId xmlns:a16="http://schemas.microsoft.com/office/drawing/2014/main" val="223147550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Pseudomonas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698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Ciprofloxacin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3464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Levofloxacin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196302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40F9242-19F6-EC48-B125-742F3EBC9DE1}"/>
              </a:ext>
            </a:extLst>
          </p:cNvPr>
          <p:cNvSpPr txBox="1"/>
          <p:nvPr/>
        </p:nvSpPr>
        <p:spPr>
          <a:xfrm>
            <a:off x="276446" y="5907717"/>
            <a:ext cx="8591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22250" algn="l"/>
              </a:tabLst>
            </a:pPr>
            <a:r>
              <a:rPr lang="en-US" sz="1400" dirty="0">
                <a:latin typeface="Calisto MT" panose="02040603050505030304" pitchFamily="18" charset="77"/>
              </a:rPr>
              <a:t>**	Refer to Johns Hopkins Antibiotic Guide or Sanford Guide for exact dosing in residents with impaired renal </a:t>
            </a:r>
          </a:p>
          <a:p>
            <a:pPr>
              <a:tabLst>
                <a:tab pos="222250" algn="l"/>
              </a:tabLst>
            </a:pPr>
            <a:r>
              <a:rPr lang="en-US" sz="1400" dirty="0">
                <a:latin typeface="Calisto MT" panose="02040603050505030304" pitchFamily="18" charset="77"/>
              </a:rPr>
              <a:t>	function</a:t>
            </a:r>
          </a:p>
        </p:txBody>
      </p:sp>
    </p:spTree>
    <p:extLst>
      <p:ext uri="{BB962C8B-B14F-4D97-AF65-F5344CB8AC3E}">
        <p14:creationId xmlns:p14="http://schemas.microsoft.com/office/powerpoint/2010/main" val="3504580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6BBD-2041-5148-A3E1-7355DBFC0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63565"/>
            <a:ext cx="7400260" cy="1036637"/>
          </a:xfrm>
        </p:spPr>
        <p:txBody>
          <a:bodyPr/>
          <a:lstStyle/>
          <a:p>
            <a:r>
              <a:rPr lang="en-US" sz="3600" u="sng" dirty="0"/>
              <a:t>Empiric</a:t>
            </a:r>
            <a:r>
              <a:rPr lang="en-US" sz="3600" dirty="0"/>
              <a:t> Treatment of Complicated UTI</a:t>
            </a:r>
            <a:endParaRPr lang="en-US" sz="3600" baseline="30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F2AA02-71E5-6842-822E-3BF6FC4BB7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7507" y="1385551"/>
            <a:ext cx="8468987" cy="890333"/>
          </a:xfrm>
        </p:spPr>
        <p:txBody>
          <a:bodyPr/>
          <a:lstStyle/>
          <a:p>
            <a:pPr algn="ctr"/>
            <a:r>
              <a:rPr lang="en-US" dirty="0"/>
              <a:t>Resident Ill (but not enough to hospitalize) and/or</a:t>
            </a:r>
          </a:p>
          <a:p>
            <a:pPr algn="ctr"/>
            <a:r>
              <a:rPr lang="en-US" dirty="0"/>
              <a:t>Concern for TMP/SMX and/or Ciprofloxacin Resistance*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32257-D64B-D84E-A98B-85A70C9763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39BCEB-E533-F44A-8ED3-D4B4858DF251}"/>
              </a:ext>
            </a:extLst>
          </p:cNvPr>
          <p:cNvSpPr txBox="1"/>
          <p:nvPr/>
        </p:nvSpPr>
        <p:spPr>
          <a:xfrm>
            <a:off x="276446" y="5386355"/>
            <a:ext cx="8591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22250" algn="l"/>
              </a:tabLst>
            </a:pPr>
            <a:r>
              <a:rPr lang="en-US" sz="1400" dirty="0">
                <a:latin typeface="Calisto MT" panose="02040603050505030304" pitchFamily="18" charset="77"/>
              </a:rPr>
              <a:t>*	Culture results with resistance to TMP/SMX and/or ciprofloxacin or treatment with these agents in the 	prior 3 months. Resistance rates to TMP/SMX and/or ciprofloxacin ≥20% in facility.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5E96C20-5805-1344-8493-2CEEF18DC74F}"/>
              </a:ext>
            </a:extLst>
          </p:cNvPr>
          <p:cNvSpPr/>
          <p:nvPr/>
        </p:nvSpPr>
        <p:spPr>
          <a:xfrm>
            <a:off x="255178" y="3249669"/>
            <a:ext cx="2339163" cy="1956391"/>
          </a:xfrm>
          <a:prstGeom prst="roundRect">
            <a:avLst/>
          </a:prstGeom>
          <a:solidFill>
            <a:srgbClr val="D1D9EB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alisto MT" panose="02040603050505030304" pitchFamily="18" charset="77"/>
              </a:rPr>
              <a:t>First-Line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sto MT" panose="02040603050505030304" pitchFamily="18" charset="77"/>
              </a:rPr>
              <a:t>Ceftriaxone 1gm q24</a:t>
            </a:r>
          </a:p>
          <a:p>
            <a:pPr algn="ctr"/>
            <a:endParaRPr lang="en-US" sz="1400" dirty="0">
              <a:solidFill>
                <a:schemeClr val="tx1"/>
              </a:solidFill>
              <a:latin typeface="Calisto MT" panose="02040603050505030304" pitchFamily="18" charset="77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Calisto MT" panose="02040603050505030304" pitchFamily="18" charset="77"/>
              </a:rPr>
              <a:t>Second-Line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sto MT" panose="02040603050505030304" pitchFamily="18" charset="77"/>
              </a:rPr>
              <a:t>Gentamicin 5 mg/kg q24</a:t>
            </a:r>
          </a:p>
          <a:p>
            <a:pPr algn="ctr"/>
            <a:endParaRPr lang="en-US" sz="1400" dirty="0">
              <a:solidFill>
                <a:schemeClr val="tx1"/>
              </a:solidFill>
              <a:latin typeface="Calisto MT" panose="02040603050505030304" pitchFamily="18" charset="77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Calisto MT" panose="02040603050505030304" pitchFamily="18" charset="77"/>
              </a:rPr>
              <a:t>+/-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sto MT" panose="02040603050505030304" pitchFamily="18" charset="77"/>
              </a:rPr>
              <a:t>Vancomycin 1gm q12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922D68-50F9-1D45-B445-65C0514FFA4F}"/>
              </a:ext>
            </a:extLst>
          </p:cNvPr>
          <p:cNvCxnSpPr/>
          <p:nvPr/>
        </p:nvCxnSpPr>
        <p:spPr>
          <a:xfrm>
            <a:off x="318974" y="4578732"/>
            <a:ext cx="220093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8B3FCCC-E7E8-0348-A97A-87503C76FB6F}"/>
              </a:ext>
            </a:extLst>
          </p:cNvPr>
          <p:cNvCxnSpPr>
            <a:cxnSpLocks/>
          </p:cNvCxnSpPr>
          <p:nvPr/>
        </p:nvCxnSpPr>
        <p:spPr>
          <a:xfrm>
            <a:off x="2672398" y="4217232"/>
            <a:ext cx="80678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09C8104-3825-C94A-B59D-56C6EE1A433C}"/>
              </a:ext>
            </a:extLst>
          </p:cNvPr>
          <p:cNvSpPr txBox="1"/>
          <p:nvPr/>
        </p:nvSpPr>
        <p:spPr>
          <a:xfrm>
            <a:off x="22304" y="2754349"/>
            <a:ext cx="2797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Calisto MT" panose="02040603050505030304" pitchFamily="18" charset="77"/>
              </a:rPr>
              <a:t>Culture Results Unknown**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1772C3-3004-BF46-802C-AB8CB8F8CF5C}"/>
              </a:ext>
            </a:extLst>
          </p:cNvPr>
          <p:cNvSpPr txBox="1"/>
          <p:nvPr/>
        </p:nvSpPr>
        <p:spPr>
          <a:xfrm>
            <a:off x="3735657" y="2754349"/>
            <a:ext cx="5131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Calisto MT" panose="02040603050505030304" pitchFamily="18" charset="77"/>
              </a:rPr>
              <a:t>Culture Results &amp; Susceptibilities Known**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82DF40C-19B2-8E42-B5E9-102414C12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780740"/>
              </p:ext>
            </p:extLst>
          </p:nvPr>
        </p:nvGraphicFramePr>
        <p:xfrm>
          <a:off x="3603487" y="3660453"/>
          <a:ext cx="248508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60282">
                  <a:extLst>
                    <a:ext uri="{9D8B030D-6E8A-4147-A177-3AD203B41FA5}">
                      <a16:colId xmlns:a16="http://schemas.microsoft.com/office/drawing/2014/main" val="218231700"/>
                    </a:ext>
                  </a:extLst>
                </a:gridCol>
                <a:gridCol w="2024798">
                  <a:extLst>
                    <a:ext uri="{9D8B030D-6E8A-4147-A177-3AD203B41FA5}">
                      <a16:colId xmlns:a16="http://schemas.microsoft.com/office/drawing/2014/main" val="223147550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Enterococcus sp.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698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Amoxicillin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3464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Doxycycline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1245085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789F78C-0963-A147-8DCD-E337D7F80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579771"/>
              </p:ext>
            </p:extLst>
          </p:nvPr>
        </p:nvGraphicFramePr>
        <p:xfrm>
          <a:off x="6212874" y="3516600"/>
          <a:ext cx="2771293" cy="1407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13294">
                  <a:extLst>
                    <a:ext uri="{9D8B030D-6E8A-4147-A177-3AD203B41FA5}">
                      <a16:colId xmlns:a16="http://schemas.microsoft.com/office/drawing/2014/main" val="218231700"/>
                    </a:ext>
                  </a:extLst>
                </a:gridCol>
                <a:gridCol w="2257999">
                  <a:extLst>
                    <a:ext uri="{9D8B030D-6E8A-4147-A177-3AD203B41FA5}">
                      <a16:colId xmlns:a16="http://schemas.microsoft.com/office/drawing/2014/main" val="223147550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Staphylococcus sp.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698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TMP/SMX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(if methicillin-resistant)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3464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77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Cephalexin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listo MT" panose="02040603050505030304" pitchFamily="18" charset="77"/>
                        </a:rPr>
                        <a:t>(if methicillin-susceptible)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196302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40F9242-19F6-EC48-B125-742F3EBC9DE1}"/>
              </a:ext>
            </a:extLst>
          </p:cNvPr>
          <p:cNvSpPr txBox="1"/>
          <p:nvPr/>
        </p:nvSpPr>
        <p:spPr>
          <a:xfrm>
            <a:off x="276446" y="5907717"/>
            <a:ext cx="8591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22250" algn="l"/>
              </a:tabLst>
            </a:pPr>
            <a:r>
              <a:rPr lang="en-US" sz="1400" dirty="0">
                <a:latin typeface="Calisto MT" panose="02040603050505030304" pitchFamily="18" charset="77"/>
              </a:rPr>
              <a:t>**	Refer to Johns Hopkins Antibiotic Guide or Sanford Guide for exact dosing in residents with impaired renal </a:t>
            </a:r>
          </a:p>
          <a:p>
            <a:pPr>
              <a:tabLst>
                <a:tab pos="222250" algn="l"/>
              </a:tabLst>
            </a:pPr>
            <a:r>
              <a:rPr lang="en-US" sz="1400" dirty="0">
                <a:latin typeface="Calisto MT" panose="02040603050505030304" pitchFamily="18" charset="77"/>
              </a:rPr>
              <a:t>	function</a:t>
            </a:r>
          </a:p>
        </p:txBody>
      </p:sp>
    </p:spTree>
    <p:extLst>
      <p:ext uri="{BB962C8B-B14F-4D97-AF65-F5344CB8AC3E}">
        <p14:creationId xmlns:p14="http://schemas.microsoft.com/office/powerpoint/2010/main" val="369537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51054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</a:t>
            </a:r>
            <a:r>
              <a:rPr lang="en-US" sz="4000" b="0">
                <a:latin typeface="Calisto MT" panose="02040603050505030304" pitchFamily="18" charset="0"/>
              </a:rPr>
              <a:t>Module </a:t>
            </a:r>
            <a:r>
              <a:rPr lang="en-US" sz="4000" b="0" smtClean="0">
                <a:latin typeface="Calisto MT" panose="02040603050505030304" pitchFamily="18" charset="0"/>
              </a:rPr>
              <a:t>4b</a:t>
            </a:r>
            <a:r>
              <a:rPr lang="en-US" sz="4000" b="0" dirty="0">
                <a:latin typeface="Calisto MT" panose="02040603050505030304" pitchFamily="18" charset="0"/>
              </a:rPr>
              <a:t/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 smtClean="0">
                <a:latin typeface="Calisto MT" panose="02040603050505030304" pitchFamily="18" charset="0"/>
              </a:rPr>
              <a:t>Christopher J. </a:t>
            </a:r>
            <a:r>
              <a:rPr lang="en-US" sz="2800" b="0" dirty="0" err="1" smtClean="0">
                <a:latin typeface="Calisto MT" panose="02040603050505030304" pitchFamily="18" charset="0"/>
              </a:rPr>
              <a:t>Crnich</a:t>
            </a:r>
            <a:r>
              <a:rPr lang="en-US" sz="2800" b="0" dirty="0" smtClean="0">
                <a:latin typeface="Calisto MT" panose="02040603050505030304" pitchFamily="18" charset="0"/>
              </a:rPr>
              <a:t>, MD PhD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Chief of Medicine, William S. Middleton Memorial VA Hospital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Associate Professor of Medicine, University of Wisconsin-Madison</a:t>
            </a: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/>
            </a:r>
            <a:br>
              <a:rPr lang="en-US" sz="2000" b="0" dirty="0" smtClean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Content </a:t>
            </a:r>
            <a:r>
              <a:rPr lang="en-US" sz="2000" b="0" dirty="0">
                <a:latin typeface="Calisto MT" panose="02040603050505030304" pitchFamily="18" charset="0"/>
              </a:rPr>
              <a:t>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23333"/>
          <a:stretch/>
        </p:blipFill>
        <p:spPr>
          <a:xfrm>
            <a:off x="3158683" y="2643215"/>
            <a:ext cx="3053957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2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6204" y="563565"/>
            <a:ext cx="7270595" cy="976823"/>
          </a:xfrm>
        </p:spPr>
        <p:txBody>
          <a:bodyPr>
            <a:noAutofit/>
          </a:bodyPr>
          <a:lstStyle/>
          <a:p>
            <a:r>
              <a:rPr lang="en-US" sz="3600" dirty="0"/>
              <a:t>There are Five Moments of </a:t>
            </a:r>
            <a:br>
              <a:rPr lang="en-US" sz="3600" dirty="0"/>
            </a:br>
            <a:r>
              <a:rPr lang="en-US" sz="3600" dirty="0"/>
              <a:t>Antibiotic Decision-Making</a:t>
            </a:r>
            <a:endParaRPr lang="en-US" sz="3600" baseline="30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7800" y="7358591"/>
            <a:ext cx="487680" cy="413809"/>
          </a:xfrm>
          <a:prstGeom prst="rect">
            <a:avLst/>
          </a:prstGeom>
        </p:spPr>
        <p:txBody>
          <a:bodyPr vert="horz" lIns="101864" tIns="50933" rIns="101864" bIns="50933" rtlCol="0" anchor="ctr"/>
          <a:lstStyle>
            <a:defPPr>
              <a:defRPr lang="en-US"/>
            </a:defPPr>
            <a:lvl1pPr marL="0" algn="r" defTabSz="1018638" rtl="0" eaLnBrk="1" latinLnBrk="0" hangingPunct="1">
              <a:defRPr sz="13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931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638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956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27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59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5914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233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54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3EEC8E-C5CF-40DF-832D-5BCB0E209B98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4251B03-04B6-0242-8366-F3E3266571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2790585"/>
              </p:ext>
            </p:extLst>
          </p:nvPr>
        </p:nvGraphicFramePr>
        <p:xfrm>
          <a:off x="806370" y="1975900"/>
          <a:ext cx="54671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34058C4E-5236-B34B-A3F5-CFFD4D9779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583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73725882"/>
              </p:ext>
            </p:extLst>
          </p:nvPr>
        </p:nvGraphicFramePr>
        <p:xfrm>
          <a:off x="-785611" y="1356383"/>
          <a:ext cx="7482625" cy="4984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3910" y="576732"/>
            <a:ext cx="758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latin typeface="Tunga" panose="020B0502040204020203" pitchFamily="34" charset="0"/>
                <a:cs typeface="Tunga" panose="020B0502040204020203" pitchFamily="34" charset="0"/>
              </a:rPr>
              <a:t>How to Treat</a:t>
            </a:r>
            <a:r>
              <a:rPr lang="en-US" sz="3600" b="1" dirty="0">
                <a:latin typeface="Tunga" panose="020B0502040204020203" pitchFamily="34" charset="0"/>
                <a:cs typeface="Tunga" panose="020B0502040204020203" pitchFamily="34" charset="0"/>
              </a:rPr>
              <a:t> is a little more complex…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0913" y="6496977"/>
            <a:ext cx="2400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*Age, weight, height, sex, race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2753" y="1625906"/>
            <a:ext cx="326391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3200" b="1" dirty="0"/>
              <a:t>While treatment should not be the same for every resident, …</a:t>
            </a:r>
          </a:p>
          <a:p>
            <a:pPr>
              <a:spcAft>
                <a:spcPts val="1200"/>
              </a:spcAft>
            </a:pPr>
            <a:r>
              <a:rPr lang="en-US" sz="3200" b="1" dirty="0"/>
              <a:t>… there are certain principles that should be followed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7748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0008301"/>
              </p:ext>
            </p:extLst>
          </p:nvPr>
        </p:nvGraphicFramePr>
        <p:xfrm>
          <a:off x="-785611" y="1356383"/>
          <a:ext cx="7482625" cy="4984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3910" y="576732"/>
            <a:ext cx="7582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unga" panose="020B0502040204020203" pitchFamily="34" charset="0"/>
                <a:cs typeface="Tunga" panose="020B0502040204020203" pitchFamily="34" charset="0"/>
              </a:rPr>
              <a:t>How To Treat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0913" y="6496977"/>
            <a:ext cx="2400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*Age, weight, height, sex, race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2753" y="1562108"/>
            <a:ext cx="326391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b="1" dirty="0"/>
              <a:t>Basic Principles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Always get cultures before treating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Nitrofurantoin and TMP/SMX are preferred over fluoroquinolones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Use the shortest duration of therapy possible</a:t>
            </a:r>
          </a:p>
        </p:txBody>
      </p:sp>
    </p:spTree>
    <p:extLst>
      <p:ext uri="{BB962C8B-B14F-4D97-AF65-F5344CB8AC3E}">
        <p14:creationId xmlns:p14="http://schemas.microsoft.com/office/powerpoint/2010/main" val="1659016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25553069"/>
              </p:ext>
            </p:extLst>
          </p:nvPr>
        </p:nvGraphicFramePr>
        <p:xfrm>
          <a:off x="-785611" y="1356383"/>
          <a:ext cx="7482625" cy="4984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3910" y="576732"/>
            <a:ext cx="758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unga" panose="020B0502040204020203" pitchFamily="34" charset="0"/>
                <a:cs typeface="Tunga" panose="020B0502040204020203" pitchFamily="34" charset="0"/>
              </a:rPr>
              <a:t>How To Treat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0913" y="6496977"/>
            <a:ext cx="2400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*Age, weight, height, sex, race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2753" y="1562108"/>
            <a:ext cx="326391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b="1" dirty="0"/>
              <a:t>Basic Principles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Always get cultures before treating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Nitrofurantoin and TMP/SMX are preferred over fluoroquinolones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Use the shortest duration of therapy possible</a:t>
            </a:r>
          </a:p>
        </p:txBody>
      </p:sp>
    </p:spTree>
    <p:extLst>
      <p:ext uri="{BB962C8B-B14F-4D97-AF65-F5344CB8AC3E}">
        <p14:creationId xmlns:p14="http://schemas.microsoft.com/office/powerpoint/2010/main" val="2958140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96535619"/>
              </p:ext>
            </p:extLst>
          </p:nvPr>
        </p:nvGraphicFramePr>
        <p:xfrm>
          <a:off x="-785611" y="1356383"/>
          <a:ext cx="7482625" cy="4984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3910" y="576732"/>
            <a:ext cx="758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unga" panose="020B0502040204020203" pitchFamily="34" charset="0"/>
                <a:cs typeface="Tunga" panose="020B0502040204020203" pitchFamily="34" charset="0"/>
              </a:rPr>
              <a:t>How To Treat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0913" y="6496977"/>
            <a:ext cx="2400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*Age, weight, height, sex, race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2753" y="1562108"/>
            <a:ext cx="326391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b="1" dirty="0"/>
              <a:t>Basic Principles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Always get cultures before treating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Nitrofurantoin and TMP/SMX are preferred over fluoroquinolones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Use the shortest duration of therapy possible</a:t>
            </a:r>
          </a:p>
        </p:txBody>
      </p:sp>
    </p:spTree>
    <p:extLst>
      <p:ext uri="{BB962C8B-B14F-4D97-AF65-F5344CB8AC3E}">
        <p14:creationId xmlns:p14="http://schemas.microsoft.com/office/powerpoint/2010/main" val="3481984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82D0A-44B8-E442-9CAA-AAFD18209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Avoid Fluoroquinolones?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CCD60-52DA-F341-8298-7E8A27A9E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3397169" cy="4572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000" dirty="0"/>
              <a:t>High rates of resistance among bacteria that cause UTI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000" dirty="0"/>
              <a:t>Major driver of infection with </a:t>
            </a:r>
            <a:r>
              <a:rPr lang="en-US" sz="2000" i="1" dirty="0" err="1"/>
              <a:t>Clostridioides</a:t>
            </a:r>
            <a:r>
              <a:rPr lang="en-US" sz="2000" i="1" dirty="0"/>
              <a:t> difficile </a:t>
            </a:r>
            <a:r>
              <a:rPr lang="en-US" sz="2000" dirty="0"/>
              <a:t>(Figure) </a:t>
            </a:r>
            <a:r>
              <a:rPr lang="en-US" sz="2000" baseline="30000" dirty="0"/>
              <a:t>2</a:t>
            </a:r>
            <a:endParaRPr lang="en-US" sz="2000" i="1" baseline="30000" dirty="0"/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000" dirty="0"/>
              <a:t>High rates of adverse effects (Table) </a:t>
            </a:r>
            <a:r>
              <a:rPr lang="en-US" sz="2000" baseline="30000" dirty="0"/>
              <a:t>3,4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000" dirty="0"/>
              <a:t>FDA </a:t>
            </a:r>
            <a:r>
              <a:rPr lang="en-US" sz="2000" dirty="0">
                <a:sym typeface="Wingdings" pitchFamily="2" charset="2"/>
              </a:rPr>
              <a:t></a:t>
            </a:r>
            <a:r>
              <a:rPr lang="en-US" sz="2000" dirty="0"/>
              <a:t> do not use for treatment of common infections </a:t>
            </a:r>
            <a:r>
              <a:rPr lang="en-US" sz="2000" baseline="30000" dirty="0"/>
              <a:t>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435BDD-4DDA-4A46-95E0-EC2886F5D7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6FDF88E-B13A-4F42-A8E2-1B4AC6BBF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69" y="1380861"/>
            <a:ext cx="5096338" cy="267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410EDCF-8C6A-A443-A81A-F92F3EA47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298177"/>
              </p:ext>
            </p:extLst>
          </p:nvPr>
        </p:nvGraphicFramePr>
        <p:xfrm>
          <a:off x="3854368" y="4119512"/>
          <a:ext cx="5096340" cy="2194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97846">
                  <a:extLst>
                    <a:ext uri="{9D8B030D-6E8A-4147-A177-3AD203B41FA5}">
                      <a16:colId xmlns:a16="http://schemas.microsoft.com/office/drawing/2014/main" val="3402163945"/>
                    </a:ext>
                  </a:extLst>
                </a:gridCol>
                <a:gridCol w="3198494">
                  <a:extLst>
                    <a:ext uri="{9D8B030D-6E8A-4147-A177-3AD203B41FA5}">
                      <a16:colId xmlns:a16="http://schemas.microsoft.com/office/drawing/2014/main" val="1979559778"/>
                    </a:ext>
                  </a:extLst>
                </a:gridCol>
              </a:tblGrid>
              <a:tr h="29856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sto MT" panose="02040603050505030304" pitchFamily="18" charset="77"/>
                        </a:rPr>
                        <a:t>Adverse Effects of Fluoroquinolones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970674"/>
                  </a:ext>
                </a:extLst>
              </a:tr>
              <a:tr h="29856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sto MT" panose="02040603050505030304" pitchFamily="18" charset="77"/>
                        </a:rPr>
                        <a:t>Gastrointestinal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Nausea and vomiting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1366317"/>
                  </a:ext>
                </a:extLst>
              </a:tr>
              <a:tr h="417174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sto MT" panose="02040603050505030304" pitchFamily="18" charset="77"/>
                        </a:rPr>
                        <a:t>CNS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Headaches, dizziness, sleep disturbances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2966553"/>
                  </a:ext>
                </a:extLst>
              </a:tr>
              <a:tr h="29856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sto MT" panose="02040603050505030304" pitchFamily="18" charset="77"/>
                        </a:rPr>
                        <a:t>Musculoskeletal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Tendon rupture, </a:t>
                      </a:r>
                      <a:r>
                        <a:rPr lang="en-US" sz="1400" dirty="0" err="1">
                          <a:latin typeface="Calisto MT" panose="02040603050505030304" pitchFamily="18" charset="77"/>
                        </a:rPr>
                        <a:t>arthropathy</a:t>
                      </a:r>
                      <a:endParaRPr lang="en-US" sz="1400" dirty="0">
                        <a:latin typeface="Calisto MT" panose="02040603050505030304" pitchFamily="18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8081570"/>
                  </a:ext>
                </a:extLst>
              </a:tr>
              <a:tr h="29856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sto MT" panose="02040603050505030304" pitchFamily="18" charset="77"/>
                        </a:rPr>
                        <a:t>Cardiovascular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QT prolongation, aortic aneurysms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315692"/>
                  </a:ext>
                </a:extLst>
              </a:tr>
              <a:tr h="29856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sto MT" panose="02040603050505030304" pitchFamily="18" charset="77"/>
                        </a:rPr>
                        <a:t>Skin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77"/>
                        </a:rPr>
                        <a:t>Rash (maculopapular)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8417091"/>
                  </a:ext>
                </a:extLst>
              </a:tr>
            </a:tbl>
          </a:graphicData>
        </a:graphic>
      </p:graphicFrame>
      <p:sp>
        <p:nvSpPr>
          <p:cNvPr id="7" name="TextBox 2">
            <a:extLst>
              <a:ext uri="{FF2B5EF4-FFF2-40B4-BE49-F238E27FC236}">
                <a16:creationId xmlns:a16="http://schemas.microsoft.com/office/drawing/2014/main" id="{688D50D6-FE0B-A44D-BF15-714B3EA04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416028"/>
            <a:ext cx="33084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3 Brown et al. </a:t>
            </a:r>
            <a:r>
              <a:rPr lang="en-US" altLang="en-US" sz="1200" i="1" dirty="0" err="1"/>
              <a:t>Antimicrob</a:t>
            </a:r>
            <a:r>
              <a:rPr lang="en-US" altLang="en-US" sz="1200" i="1" dirty="0"/>
              <a:t> Agents </a:t>
            </a:r>
            <a:r>
              <a:rPr lang="en-US" altLang="en-US" sz="1200" i="1" dirty="0" err="1"/>
              <a:t>Chemother</a:t>
            </a:r>
            <a:r>
              <a:rPr lang="en-US" altLang="en-US" sz="1200" i="1" dirty="0"/>
              <a:t> </a:t>
            </a:r>
            <a:r>
              <a:rPr lang="en-US" altLang="en-US" sz="1200" dirty="0"/>
              <a:t>2013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4 </a:t>
            </a:r>
            <a:r>
              <a:rPr lang="en-US" altLang="en-US" sz="1200" dirty="0" err="1"/>
              <a:t>Tandan</a:t>
            </a:r>
            <a:r>
              <a:rPr lang="en-US" altLang="en-US" sz="1200" dirty="0"/>
              <a:t> et al. </a:t>
            </a:r>
            <a:r>
              <a:rPr lang="en-US" altLang="en-US" sz="1200" i="1" dirty="0" err="1"/>
              <a:t>Int</a:t>
            </a:r>
            <a:r>
              <a:rPr lang="en-US" altLang="en-US" sz="1200" i="1" dirty="0"/>
              <a:t> J </a:t>
            </a:r>
            <a:r>
              <a:rPr lang="en-US" altLang="en-US" sz="1200" i="1" dirty="0" err="1"/>
              <a:t>Antimicrob</a:t>
            </a:r>
            <a:r>
              <a:rPr lang="en-US" altLang="en-US" sz="1200" i="1" dirty="0"/>
              <a:t> Agents</a:t>
            </a:r>
            <a:r>
              <a:rPr lang="en-US" altLang="en-US" sz="1200" dirty="0"/>
              <a:t> 2018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8419576D-61FE-BD48-9313-2FD6A59EC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934" y="6420623"/>
            <a:ext cx="26796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5 Daneman et al. </a:t>
            </a:r>
            <a:r>
              <a:rPr lang="en-US" altLang="en-US" sz="1200" i="1" dirty="0"/>
              <a:t>BMJ</a:t>
            </a:r>
            <a:r>
              <a:rPr lang="en-US" altLang="en-US" sz="1200" dirty="0"/>
              <a:t> 2015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6 FDA Drug Safety Communication</a:t>
            </a:r>
            <a:r>
              <a:rPr lang="en-US" altLang="en-US" sz="1200" i="1" dirty="0"/>
              <a:t> </a:t>
            </a:r>
            <a:r>
              <a:rPr lang="en-US" altLang="en-US" sz="1200" dirty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3695978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31191441"/>
              </p:ext>
            </p:extLst>
          </p:nvPr>
        </p:nvGraphicFramePr>
        <p:xfrm>
          <a:off x="-785611" y="1356383"/>
          <a:ext cx="7482625" cy="4984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3910" y="576732"/>
            <a:ext cx="758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unga" panose="020B0502040204020203" pitchFamily="34" charset="0"/>
                <a:cs typeface="Tunga" panose="020B0502040204020203" pitchFamily="34" charset="0"/>
              </a:rPr>
              <a:t>How To Treat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0913" y="6496977"/>
            <a:ext cx="2400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*Age, weight, height, sex, race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2753" y="1562108"/>
            <a:ext cx="326391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b="1" dirty="0"/>
              <a:t>Basic Principles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Always get cultures before treating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Nitrofurantoin and TMP/SMX are preferred over fluoroquinolones</a:t>
            </a:r>
          </a:p>
          <a:p>
            <a:pPr marL="230188" indent="-2301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Use the shortest duration of therapy possible</a:t>
            </a:r>
          </a:p>
        </p:txBody>
      </p:sp>
    </p:spTree>
    <p:extLst>
      <p:ext uri="{BB962C8B-B14F-4D97-AF65-F5344CB8AC3E}">
        <p14:creationId xmlns:p14="http://schemas.microsoft.com/office/powerpoint/2010/main" val="36934254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4"/>
  <p:tag name="TPOS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3982</TotalTime>
  <Words>1649</Words>
  <Application>Microsoft Office PowerPoint</Application>
  <PresentationFormat>On-screen Show (4:3)</PresentationFormat>
  <Paragraphs>340</Paragraphs>
  <Slides>18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MS PGothic</vt:lpstr>
      <vt:lpstr>Arial</vt:lpstr>
      <vt:lpstr>Calibri</vt:lpstr>
      <vt:lpstr>Calibri Light</vt:lpstr>
      <vt:lpstr>Calisto MT</vt:lpstr>
      <vt:lpstr>Courier New</vt:lpstr>
      <vt:lpstr>Trebuchet MS</vt:lpstr>
      <vt:lpstr>Tunga</vt:lpstr>
      <vt:lpstr>Verdana</vt:lpstr>
      <vt:lpstr>Wingdings</vt:lpstr>
      <vt:lpstr>dhs3</vt:lpstr>
      <vt:lpstr>Custom Design</vt:lpstr>
      <vt:lpstr>Microsoft Excel Chart</vt:lpstr>
      <vt:lpstr>When and How to Treat UTI Section 2: How to Treat</vt:lpstr>
      <vt:lpstr>UTI Toolkit – Module 4b Narration by: Christopher J. Crnich, MD PhD Chief of Medicine, William S. Middleton Memorial VA Hospital Associate Professor of Medicine, University of Wisconsin-Madison         Content developed in partnership with the Wisconsin Healthcare-Associated Infections in Long-Term Care Coalition</vt:lpstr>
      <vt:lpstr>There are Five Moments of  Antibiotic Decision-Making</vt:lpstr>
      <vt:lpstr>PowerPoint Presentation</vt:lpstr>
      <vt:lpstr>PowerPoint Presentation</vt:lpstr>
      <vt:lpstr>PowerPoint Presentation</vt:lpstr>
      <vt:lpstr>PowerPoint Presentation</vt:lpstr>
      <vt:lpstr>Why Avoid Fluoroquinolones?</vt:lpstr>
      <vt:lpstr>PowerPoint Presentation</vt:lpstr>
      <vt:lpstr>Frequency and Consequences of Long Durations of UTI Treatment</vt:lpstr>
      <vt:lpstr>PowerPoint Presentation</vt:lpstr>
      <vt:lpstr>Empiric Treatment of Cystitis</vt:lpstr>
      <vt:lpstr>Empiric Treatment of Cystitis</vt:lpstr>
      <vt:lpstr>What About Amoxicillin &amp; Cephalexin?</vt:lpstr>
      <vt:lpstr>Empiric Treatment of Complicated UTI. It’s “Complicated”</vt:lpstr>
      <vt:lpstr>Empiric Treatment of Complicated UTI</vt:lpstr>
      <vt:lpstr>Empiric Treatment of Complicated UTI</vt:lpstr>
      <vt:lpstr>Empiric Treatment of Complicated UTI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 Boero</dc:creator>
  <cp:lastModifiedBy>LILLIAN VRANAS</cp:lastModifiedBy>
  <cp:revision>321</cp:revision>
  <dcterms:created xsi:type="dcterms:W3CDTF">2016-01-19T17:00:08Z</dcterms:created>
  <dcterms:modified xsi:type="dcterms:W3CDTF">2019-05-12T23:42:07Z</dcterms:modified>
</cp:coreProperties>
</file>