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8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notesSlides/notesSlide11.xml" ContentType="application/vnd.openxmlformats-officedocument.presentationml.notesSlide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notesSlides/notesSlide12.xml" ContentType="application/vnd.openxmlformats-officedocument.presentationml.notesSlide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notesSlides/notesSlide13.xml" ContentType="application/vnd.openxmlformats-officedocument.presentationml.notesSlide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notesSlides/notesSlide14.xml" ContentType="application/vnd.openxmlformats-officedocument.presentationml.notesSlide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2323" autoAdjust="0"/>
  </p:normalViewPr>
  <p:slideViewPr>
    <p:cSldViewPr snapToGrid="0">
      <p:cViewPr varScale="1">
        <p:scale>
          <a:sx n="122" d="100"/>
          <a:sy n="122" d="100"/>
        </p:scale>
        <p:origin x="150" y="10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E2B6C35-47EF-454E-B0DA-B2FD4E255B61}" type="doc">
      <dgm:prSet loTypeId="urn:diagrams.loki3.com/TabbedArc+Icon" loCatId="relationship" qsTypeId="urn:microsoft.com/office/officeart/2005/8/quickstyle/simple1" qsCatId="simple" csTypeId="urn:microsoft.com/office/officeart/2005/8/colors/accent1_2" csCatId="accent1" phldr="1"/>
      <dgm:spPr/>
    </dgm:pt>
    <dgm:pt modelId="{1AA52B95-B142-4F49-A45F-76DD0A4CAA44}">
      <dgm:prSet phldrT="[Text]"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r>
            <a:rPr lang="en-US" dirty="0" smtClean="0">
              <a:solidFill>
                <a:schemeClr val="tx1"/>
              </a:solidFill>
            </a:rPr>
            <a:t>Quality Assurance</a:t>
          </a:r>
          <a:endParaRPr lang="en-US" dirty="0">
            <a:solidFill>
              <a:schemeClr val="tx1"/>
            </a:solidFill>
          </a:endParaRPr>
        </a:p>
      </dgm:t>
    </dgm:pt>
    <dgm:pt modelId="{8F8D59FA-2E94-4552-9335-5B5BB5F20440}" type="parTrans" cxnId="{9E69C25B-0134-41BA-9F80-8FA4B14664E9}">
      <dgm:prSet/>
      <dgm:spPr/>
      <dgm:t>
        <a:bodyPr/>
        <a:lstStyle/>
        <a:p>
          <a:endParaRPr lang="en-US"/>
        </a:p>
      </dgm:t>
    </dgm:pt>
    <dgm:pt modelId="{5C3F0A84-E3E6-493D-8AC8-89822CD2F9F6}" type="sibTrans" cxnId="{9E69C25B-0134-41BA-9F80-8FA4B14664E9}">
      <dgm:prSet/>
      <dgm:spPr/>
      <dgm:t>
        <a:bodyPr/>
        <a:lstStyle/>
        <a:p>
          <a:endParaRPr lang="en-US"/>
        </a:p>
      </dgm:t>
    </dgm:pt>
    <dgm:pt modelId="{FFB8593E-63EB-4BBA-B7D6-7E9ACD59D573}">
      <dgm:prSet phldrT="[Text]"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r>
            <a:rPr lang="en-US" dirty="0" smtClean="0">
              <a:solidFill>
                <a:schemeClr val="tx1"/>
              </a:solidFill>
            </a:rPr>
            <a:t>Quality Control</a:t>
          </a:r>
          <a:endParaRPr lang="en-US" dirty="0">
            <a:solidFill>
              <a:schemeClr val="tx1"/>
            </a:solidFill>
          </a:endParaRPr>
        </a:p>
      </dgm:t>
    </dgm:pt>
    <dgm:pt modelId="{7991D203-932D-4A04-B2B5-B57A6C1A04E2}" type="parTrans" cxnId="{CBC42BF6-B274-4742-A04D-CB3DED2DB65B}">
      <dgm:prSet/>
      <dgm:spPr/>
      <dgm:t>
        <a:bodyPr/>
        <a:lstStyle/>
        <a:p>
          <a:endParaRPr lang="en-US"/>
        </a:p>
      </dgm:t>
    </dgm:pt>
    <dgm:pt modelId="{F82D3C56-6E39-4C9C-B38B-9CF52FC25A5C}" type="sibTrans" cxnId="{CBC42BF6-B274-4742-A04D-CB3DED2DB65B}">
      <dgm:prSet/>
      <dgm:spPr/>
      <dgm:t>
        <a:bodyPr/>
        <a:lstStyle/>
        <a:p>
          <a:endParaRPr lang="en-US"/>
        </a:p>
      </dgm:t>
    </dgm:pt>
    <dgm:pt modelId="{B68FDA41-ABA6-48C4-9F15-432A93557EFD}">
      <dgm:prSet phldrT="[Text]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en-US" dirty="0" smtClean="0">
              <a:solidFill>
                <a:schemeClr val="tx1"/>
              </a:solidFill>
            </a:rPr>
            <a:t>Quality Improvement</a:t>
          </a:r>
          <a:endParaRPr lang="en-US" dirty="0">
            <a:solidFill>
              <a:schemeClr val="tx1"/>
            </a:solidFill>
          </a:endParaRPr>
        </a:p>
      </dgm:t>
    </dgm:pt>
    <dgm:pt modelId="{AED127A3-40DC-4359-8B50-55CF1C4155BD}" type="parTrans" cxnId="{461AFDCB-4330-4AAE-A008-F61BBC1E1449}">
      <dgm:prSet/>
      <dgm:spPr/>
      <dgm:t>
        <a:bodyPr/>
        <a:lstStyle/>
        <a:p>
          <a:endParaRPr lang="en-US"/>
        </a:p>
      </dgm:t>
    </dgm:pt>
    <dgm:pt modelId="{8B0BB0D0-6D8A-4A9C-91CF-90706858EBA2}" type="sibTrans" cxnId="{461AFDCB-4330-4AAE-A008-F61BBC1E1449}">
      <dgm:prSet/>
      <dgm:spPr/>
      <dgm:t>
        <a:bodyPr/>
        <a:lstStyle/>
        <a:p>
          <a:endParaRPr lang="en-US"/>
        </a:p>
      </dgm:t>
    </dgm:pt>
    <dgm:pt modelId="{195175DD-7F3F-454D-BD0F-B6423E9458D3}" type="pres">
      <dgm:prSet presAssocID="{BE2B6C35-47EF-454E-B0DA-B2FD4E255B61}" presName="Name0" presStyleCnt="0">
        <dgm:presLayoutVars>
          <dgm:dir/>
          <dgm:resizeHandles val="exact"/>
        </dgm:presLayoutVars>
      </dgm:prSet>
      <dgm:spPr/>
    </dgm:pt>
    <dgm:pt modelId="{80F53091-16DC-4CB1-8FA4-4521435206A9}" type="pres">
      <dgm:prSet presAssocID="{1AA52B95-B142-4F49-A45F-76DD0A4CAA44}" presName="twoplus" presStyleLbl="node1" presStyleIdx="0" presStyleCnt="3" custRadScaleRad="101692" custRadScaleInc="277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7FA38BD-5710-42F4-9479-469B73C3F554}" type="pres">
      <dgm:prSet presAssocID="{FFB8593E-63EB-4BBA-B7D6-7E9ACD59D573}" presName="twoplus" presStyleLbl="node1" presStyleIdx="1" presStyleCnt="3" custRadScaleRad="105153" custRadScaleInc="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E8A6B31-E94B-4AD7-B13F-6CB48EC86E1F}" type="pres">
      <dgm:prSet presAssocID="{B68FDA41-ABA6-48C4-9F15-432A93557EFD}" presName="twoplus" presStyleLbl="node1" presStyleIdx="2" presStyleCnt="3" custRadScaleRad="101767" custRadScaleInc="-217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461AFDCB-4330-4AAE-A008-F61BBC1E1449}" srcId="{BE2B6C35-47EF-454E-B0DA-B2FD4E255B61}" destId="{B68FDA41-ABA6-48C4-9F15-432A93557EFD}" srcOrd="2" destOrd="0" parTransId="{AED127A3-40DC-4359-8B50-55CF1C4155BD}" sibTransId="{8B0BB0D0-6D8A-4A9C-91CF-90706858EBA2}"/>
    <dgm:cxn modelId="{C1CAD474-05A0-4595-8B1F-92FA767DF40A}" type="presOf" srcId="{B68FDA41-ABA6-48C4-9F15-432A93557EFD}" destId="{EE8A6B31-E94B-4AD7-B13F-6CB48EC86E1F}" srcOrd="0" destOrd="0" presId="urn:diagrams.loki3.com/TabbedArc+Icon"/>
    <dgm:cxn modelId="{5C0E63AC-8BAB-4195-AF6E-2BC96851774A}" type="presOf" srcId="{1AA52B95-B142-4F49-A45F-76DD0A4CAA44}" destId="{80F53091-16DC-4CB1-8FA4-4521435206A9}" srcOrd="0" destOrd="0" presId="urn:diagrams.loki3.com/TabbedArc+Icon"/>
    <dgm:cxn modelId="{E615E600-6A18-4F05-9CD9-233250A0DDD1}" type="presOf" srcId="{FFB8593E-63EB-4BBA-B7D6-7E9ACD59D573}" destId="{F7FA38BD-5710-42F4-9479-469B73C3F554}" srcOrd="0" destOrd="0" presId="urn:diagrams.loki3.com/TabbedArc+Icon"/>
    <dgm:cxn modelId="{9E69C25B-0134-41BA-9F80-8FA4B14664E9}" srcId="{BE2B6C35-47EF-454E-B0DA-B2FD4E255B61}" destId="{1AA52B95-B142-4F49-A45F-76DD0A4CAA44}" srcOrd="0" destOrd="0" parTransId="{8F8D59FA-2E94-4552-9335-5B5BB5F20440}" sibTransId="{5C3F0A84-E3E6-493D-8AC8-89822CD2F9F6}"/>
    <dgm:cxn modelId="{86F94BAA-70D0-4350-AD00-81FC90076B8A}" type="presOf" srcId="{BE2B6C35-47EF-454E-B0DA-B2FD4E255B61}" destId="{195175DD-7F3F-454D-BD0F-B6423E9458D3}" srcOrd="0" destOrd="0" presId="urn:diagrams.loki3.com/TabbedArc+Icon"/>
    <dgm:cxn modelId="{CBC42BF6-B274-4742-A04D-CB3DED2DB65B}" srcId="{BE2B6C35-47EF-454E-B0DA-B2FD4E255B61}" destId="{FFB8593E-63EB-4BBA-B7D6-7E9ACD59D573}" srcOrd="1" destOrd="0" parTransId="{7991D203-932D-4A04-B2B5-B57A6C1A04E2}" sibTransId="{F82D3C56-6E39-4C9C-B38B-9CF52FC25A5C}"/>
    <dgm:cxn modelId="{642C1AF0-CAD7-4C35-8EC4-36FCBD1E9A13}" type="presParOf" srcId="{195175DD-7F3F-454D-BD0F-B6423E9458D3}" destId="{80F53091-16DC-4CB1-8FA4-4521435206A9}" srcOrd="0" destOrd="0" presId="urn:diagrams.loki3.com/TabbedArc+Icon"/>
    <dgm:cxn modelId="{9858CDAF-6EA0-40F2-9E61-A3B6BAA5F106}" type="presParOf" srcId="{195175DD-7F3F-454D-BD0F-B6423E9458D3}" destId="{F7FA38BD-5710-42F4-9479-469B73C3F554}" srcOrd="1" destOrd="0" presId="urn:diagrams.loki3.com/TabbedArc+Icon"/>
    <dgm:cxn modelId="{5A2D69D3-12B2-4FC9-A7A2-89CEAF2223F9}" type="presParOf" srcId="{195175DD-7F3F-454D-BD0F-B6423E9458D3}" destId="{EE8A6B31-E94B-4AD7-B13F-6CB48EC86E1F}" srcOrd="2" destOrd="0" presId="urn:diagrams.loki3.com/TabbedArc+Icon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25B36E17-D82C-429A-A5A6-C3FBFDFB421E}" type="doc">
      <dgm:prSet loTypeId="urn:microsoft.com/office/officeart/2005/8/layout/radial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87BC8B8-2437-498F-86B0-95A44D95F3C5}">
      <dgm:prSet phldrT="[Text]" custT="1"/>
      <dgm:spPr/>
      <dgm:t>
        <a:bodyPr/>
        <a:lstStyle/>
        <a:p>
          <a:r>
            <a:rPr lang="en-US" sz="3300" dirty="0"/>
            <a:t>Creative  </a:t>
          </a:r>
        </a:p>
        <a:p>
          <a:r>
            <a:rPr lang="en-US" sz="3600" b="1" dirty="0">
              <a:solidFill>
                <a:srgbClr val="FF0000"/>
              </a:solidFill>
            </a:rPr>
            <a:t>JOY</a:t>
          </a:r>
        </a:p>
        <a:p>
          <a:r>
            <a:rPr lang="en-US" sz="3300" dirty="0"/>
            <a:t>Energy</a:t>
          </a:r>
        </a:p>
      </dgm:t>
    </dgm:pt>
    <dgm:pt modelId="{AC7E1059-26FE-403E-ADDB-1C45ACAF309F}" type="parTrans" cxnId="{BD87230C-FC7A-4FE1-82DB-CF1B0F555D2D}">
      <dgm:prSet/>
      <dgm:spPr/>
      <dgm:t>
        <a:bodyPr/>
        <a:lstStyle/>
        <a:p>
          <a:endParaRPr lang="en-US"/>
        </a:p>
      </dgm:t>
    </dgm:pt>
    <dgm:pt modelId="{67B8E21B-23F2-423F-8F30-1D45D90D29F7}" type="sibTrans" cxnId="{BD87230C-FC7A-4FE1-82DB-CF1B0F555D2D}">
      <dgm:prSet/>
      <dgm:spPr/>
      <dgm:t>
        <a:bodyPr/>
        <a:lstStyle/>
        <a:p>
          <a:endParaRPr lang="en-US"/>
        </a:p>
      </dgm:t>
    </dgm:pt>
    <dgm:pt modelId="{54AFFFD2-5384-4E8A-BCD1-B923EAF59049}">
      <dgm:prSet phldrT="[Text]"/>
      <dgm:spPr/>
      <dgm:t>
        <a:bodyPr/>
        <a:lstStyle/>
        <a:p>
          <a:r>
            <a:rPr lang="en-US" dirty="0"/>
            <a:t>1</a:t>
          </a:r>
        </a:p>
        <a:p>
          <a:r>
            <a:rPr lang="en-US" dirty="0"/>
            <a:t>Agility</a:t>
          </a:r>
        </a:p>
      </dgm:t>
    </dgm:pt>
    <dgm:pt modelId="{FCD650AF-3F47-4551-AAE4-BF6258E785F7}" type="parTrans" cxnId="{61387709-1241-41C6-94E2-2F02EB851D16}">
      <dgm:prSet/>
      <dgm:spPr/>
      <dgm:t>
        <a:bodyPr/>
        <a:lstStyle/>
        <a:p>
          <a:endParaRPr lang="en-US"/>
        </a:p>
      </dgm:t>
    </dgm:pt>
    <dgm:pt modelId="{849F4ECD-EB2B-421D-B311-FA131CB412D9}" type="sibTrans" cxnId="{61387709-1241-41C6-94E2-2F02EB851D16}">
      <dgm:prSet/>
      <dgm:spPr/>
      <dgm:t>
        <a:bodyPr/>
        <a:lstStyle/>
        <a:p>
          <a:endParaRPr lang="en-US"/>
        </a:p>
      </dgm:t>
    </dgm:pt>
    <dgm:pt modelId="{D576A1D9-EF22-4622-81F7-EBF2BEE6019B}">
      <dgm:prSet phldrT="[Text]"/>
      <dgm:spPr/>
      <dgm:t>
        <a:bodyPr/>
        <a:lstStyle/>
        <a:p>
          <a:r>
            <a:rPr lang="en-US" dirty="0"/>
            <a:t>2</a:t>
          </a:r>
        </a:p>
        <a:p>
          <a:r>
            <a:rPr lang="en-US" dirty="0"/>
            <a:t>Share</a:t>
          </a:r>
        </a:p>
      </dgm:t>
    </dgm:pt>
    <dgm:pt modelId="{17B4E282-18C3-408D-9152-BCDAC5C3BC9D}" type="parTrans" cxnId="{8A2A57EB-856B-431C-9DCF-BA5E92660FAA}">
      <dgm:prSet/>
      <dgm:spPr/>
      <dgm:t>
        <a:bodyPr/>
        <a:lstStyle/>
        <a:p>
          <a:endParaRPr lang="en-US"/>
        </a:p>
      </dgm:t>
    </dgm:pt>
    <dgm:pt modelId="{37F624C9-5BC6-49D7-8629-222D03D9941E}" type="sibTrans" cxnId="{8A2A57EB-856B-431C-9DCF-BA5E92660FAA}">
      <dgm:prSet/>
      <dgm:spPr/>
      <dgm:t>
        <a:bodyPr/>
        <a:lstStyle/>
        <a:p>
          <a:endParaRPr lang="en-US"/>
        </a:p>
      </dgm:t>
    </dgm:pt>
    <dgm:pt modelId="{A7C70A66-B47E-45D1-8CE8-EA239EDC3117}">
      <dgm:prSet phldrT="[Text]"/>
      <dgm:spPr/>
      <dgm:t>
        <a:bodyPr/>
        <a:lstStyle/>
        <a:p>
          <a:r>
            <a:rPr lang="en-US" dirty="0"/>
            <a:t>3  Details</a:t>
          </a:r>
        </a:p>
      </dgm:t>
    </dgm:pt>
    <dgm:pt modelId="{678FA7A3-342D-4648-846A-933A167E7CA0}" type="parTrans" cxnId="{DFF12165-AC56-4798-B4B4-0EE687C8CE5F}">
      <dgm:prSet/>
      <dgm:spPr/>
      <dgm:t>
        <a:bodyPr/>
        <a:lstStyle/>
        <a:p>
          <a:endParaRPr lang="en-US"/>
        </a:p>
      </dgm:t>
    </dgm:pt>
    <dgm:pt modelId="{3BC379E9-F593-4325-B6C0-F1E6ACEEAD40}" type="sibTrans" cxnId="{DFF12165-AC56-4798-B4B4-0EE687C8CE5F}">
      <dgm:prSet/>
      <dgm:spPr/>
      <dgm:t>
        <a:bodyPr/>
        <a:lstStyle/>
        <a:p>
          <a:endParaRPr lang="en-US"/>
        </a:p>
      </dgm:t>
    </dgm:pt>
    <dgm:pt modelId="{88DD840A-3588-4414-8BA3-0B11D36E90EE}">
      <dgm:prSet phldrT="[Text]"/>
      <dgm:spPr/>
      <dgm:t>
        <a:bodyPr/>
        <a:lstStyle/>
        <a:p>
          <a:r>
            <a:rPr lang="en-US" dirty="0"/>
            <a:t>6 </a:t>
          </a:r>
        </a:p>
        <a:p>
          <a:r>
            <a:rPr lang="en-US" dirty="0"/>
            <a:t>Trust</a:t>
          </a:r>
        </a:p>
      </dgm:t>
    </dgm:pt>
    <dgm:pt modelId="{D6EB3412-90D6-4B55-8E87-411A88D1F34F}" type="parTrans" cxnId="{96F712A6-D487-4DBE-BC8D-37ECB49FF2BA}">
      <dgm:prSet/>
      <dgm:spPr/>
      <dgm:t>
        <a:bodyPr/>
        <a:lstStyle/>
        <a:p>
          <a:endParaRPr lang="en-US"/>
        </a:p>
      </dgm:t>
    </dgm:pt>
    <dgm:pt modelId="{29F5ECD2-3629-4807-8DD0-7E312CEA32A6}" type="sibTrans" cxnId="{96F712A6-D487-4DBE-BC8D-37ECB49FF2BA}">
      <dgm:prSet/>
      <dgm:spPr/>
      <dgm:t>
        <a:bodyPr/>
        <a:lstStyle/>
        <a:p>
          <a:endParaRPr lang="en-US"/>
        </a:p>
      </dgm:t>
    </dgm:pt>
    <dgm:pt modelId="{A2C89F3D-723E-419F-9F99-E145D70F743F}">
      <dgm:prSet phldrT="[Text]"/>
      <dgm:spPr/>
      <dgm:t>
        <a:bodyPr/>
        <a:lstStyle/>
        <a:p>
          <a:r>
            <a:rPr lang="en-US" dirty="0"/>
            <a:t>4 Diversity</a:t>
          </a:r>
        </a:p>
      </dgm:t>
    </dgm:pt>
    <dgm:pt modelId="{F8C3815E-5C73-44D7-9507-6A71C3AC2967}" type="parTrans" cxnId="{3065652D-73A3-4E0F-85AB-44769C023A01}">
      <dgm:prSet/>
      <dgm:spPr/>
      <dgm:t>
        <a:bodyPr/>
        <a:lstStyle/>
        <a:p>
          <a:endParaRPr lang="en-US"/>
        </a:p>
      </dgm:t>
    </dgm:pt>
    <dgm:pt modelId="{1CEF8B5D-2E01-42D3-A88B-A02F799CC5EA}" type="sibTrans" cxnId="{3065652D-73A3-4E0F-85AB-44769C023A01}">
      <dgm:prSet/>
      <dgm:spPr/>
      <dgm:t>
        <a:bodyPr/>
        <a:lstStyle/>
        <a:p>
          <a:endParaRPr lang="en-US"/>
        </a:p>
      </dgm:t>
    </dgm:pt>
    <dgm:pt modelId="{A4310A25-A208-4D84-87B1-E78976F40933}">
      <dgm:prSet phldrT="[Text]"/>
      <dgm:spPr/>
      <dgm:t>
        <a:bodyPr/>
        <a:lstStyle/>
        <a:p>
          <a:r>
            <a:rPr lang="en-US" dirty="0"/>
            <a:t>5 Mission</a:t>
          </a:r>
        </a:p>
      </dgm:t>
    </dgm:pt>
    <dgm:pt modelId="{666BE0E8-BB04-4C0E-AB24-74FBD6C2D723}" type="parTrans" cxnId="{75A66928-73CA-48A1-AAD1-258A5F6044CC}">
      <dgm:prSet/>
      <dgm:spPr/>
      <dgm:t>
        <a:bodyPr/>
        <a:lstStyle/>
        <a:p>
          <a:endParaRPr lang="en-US"/>
        </a:p>
      </dgm:t>
    </dgm:pt>
    <dgm:pt modelId="{11D2A904-643D-441F-8171-9E5D461198FB}" type="sibTrans" cxnId="{75A66928-73CA-48A1-AAD1-258A5F6044CC}">
      <dgm:prSet/>
      <dgm:spPr/>
      <dgm:t>
        <a:bodyPr/>
        <a:lstStyle/>
        <a:p>
          <a:endParaRPr lang="en-US"/>
        </a:p>
      </dgm:t>
    </dgm:pt>
    <dgm:pt modelId="{1BA25E01-2E1A-43AF-BFAA-5870F24B92A5}" type="pres">
      <dgm:prSet presAssocID="{25B36E17-D82C-429A-A5A6-C3FBFDFB421E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7D1A70CE-044E-4D2D-8CA2-AEF89AD94B0A}" type="pres">
      <dgm:prSet presAssocID="{25B36E17-D82C-429A-A5A6-C3FBFDFB421E}" presName="radial" presStyleCnt="0">
        <dgm:presLayoutVars>
          <dgm:animLvl val="ctr"/>
        </dgm:presLayoutVars>
      </dgm:prSet>
      <dgm:spPr/>
    </dgm:pt>
    <dgm:pt modelId="{371555C5-E9CF-42A0-8FB3-18267A0B06C1}" type="pres">
      <dgm:prSet presAssocID="{687BC8B8-2437-498F-86B0-95A44D95F3C5}" presName="centerShape" presStyleLbl="vennNode1" presStyleIdx="0" presStyleCnt="7"/>
      <dgm:spPr/>
      <dgm:t>
        <a:bodyPr/>
        <a:lstStyle/>
        <a:p>
          <a:endParaRPr lang="en-US"/>
        </a:p>
      </dgm:t>
    </dgm:pt>
    <dgm:pt modelId="{B7981350-999E-4878-8305-C8F24F9A8795}" type="pres">
      <dgm:prSet presAssocID="{54AFFFD2-5384-4E8A-BCD1-B923EAF59049}" presName="node" presStyleLbl="vennNode1" presStyleIdx="1" presStyleCnt="7" custScaleX="113912" custScaleY="1193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435BDD8-A04F-4146-80B7-F852956FA97E}" type="pres">
      <dgm:prSet presAssocID="{D576A1D9-EF22-4622-81F7-EBF2BEE6019B}" presName="node" presStyleLbl="vennNode1" presStyleIdx="2" presStyleCnt="7" custScaleX="113912" custScaleY="1193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B9C5774-CEE6-43C0-A27B-FE04B4C6BB50}" type="pres">
      <dgm:prSet presAssocID="{A7C70A66-B47E-45D1-8CE8-EA239EDC3117}" presName="node" presStyleLbl="vennNode1" presStyleIdx="3" presStyleCnt="7" custScaleX="113912" custScaleY="1193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7696508-0E7D-4049-8B53-EB773428E4FB}" type="pres">
      <dgm:prSet presAssocID="{A2C89F3D-723E-419F-9F99-E145D70F743F}" presName="node" presStyleLbl="vennNode1" presStyleIdx="4" presStyleCnt="7" custScaleX="113912" custScaleY="1193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4A1F669-CEA9-4B6C-8B90-904DCC2E3E1D}" type="pres">
      <dgm:prSet presAssocID="{A4310A25-A208-4D84-87B1-E78976F40933}" presName="node" presStyleLbl="vennNode1" presStyleIdx="5" presStyleCnt="7" custScaleX="113912" custScaleY="1193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BC3F1E3-A031-43B8-AD10-3F7514E4F49A}" type="pres">
      <dgm:prSet presAssocID="{88DD840A-3588-4414-8BA3-0B11D36E90EE}" presName="node" presStyleLbl="vennNode1" presStyleIdx="6" presStyleCnt="7" custScaleX="113912" custScaleY="1193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D87230C-FC7A-4FE1-82DB-CF1B0F555D2D}" srcId="{25B36E17-D82C-429A-A5A6-C3FBFDFB421E}" destId="{687BC8B8-2437-498F-86B0-95A44D95F3C5}" srcOrd="0" destOrd="0" parTransId="{AC7E1059-26FE-403E-ADDB-1C45ACAF309F}" sibTransId="{67B8E21B-23F2-423F-8F30-1D45D90D29F7}"/>
    <dgm:cxn modelId="{96F712A6-D487-4DBE-BC8D-37ECB49FF2BA}" srcId="{687BC8B8-2437-498F-86B0-95A44D95F3C5}" destId="{88DD840A-3588-4414-8BA3-0B11D36E90EE}" srcOrd="5" destOrd="0" parTransId="{D6EB3412-90D6-4B55-8E87-411A88D1F34F}" sibTransId="{29F5ECD2-3629-4807-8DD0-7E312CEA32A6}"/>
    <dgm:cxn modelId="{113EE02A-C25A-4042-B553-DE8DD0E11B7A}" type="presOf" srcId="{687BC8B8-2437-498F-86B0-95A44D95F3C5}" destId="{371555C5-E9CF-42A0-8FB3-18267A0B06C1}" srcOrd="0" destOrd="0" presId="urn:microsoft.com/office/officeart/2005/8/layout/radial3"/>
    <dgm:cxn modelId="{3C7E0D0A-1560-427D-BFA6-EEC075DEE6CF}" type="presOf" srcId="{88DD840A-3588-4414-8BA3-0B11D36E90EE}" destId="{CBC3F1E3-A031-43B8-AD10-3F7514E4F49A}" srcOrd="0" destOrd="0" presId="urn:microsoft.com/office/officeart/2005/8/layout/radial3"/>
    <dgm:cxn modelId="{2EB09004-4E24-4065-896B-69DC007D9C0D}" type="presOf" srcId="{A7C70A66-B47E-45D1-8CE8-EA239EDC3117}" destId="{7B9C5774-CEE6-43C0-A27B-FE04B4C6BB50}" srcOrd="0" destOrd="0" presId="urn:microsoft.com/office/officeart/2005/8/layout/radial3"/>
    <dgm:cxn modelId="{6A972AA7-3A84-4769-8FFD-2FC00909D96C}" type="presOf" srcId="{A2C89F3D-723E-419F-9F99-E145D70F743F}" destId="{E7696508-0E7D-4049-8B53-EB773428E4FB}" srcOrd="0" destOrd="0" presId="urn:microsoft.com/office/officeart/2005/8/layout/radial3"/>
    <dgm:cxn modelId="{9576C910-2554-4C06-B3F0-AE2887E4839E}" type="presOf" srcId="{25B36E17-D82C-429A-A5A6-C3FBFDFB421E}" destId="{1BA25E01-2E1A-43AF-BFAA-5870F24B92A5}" srcOrd="0" destOrd="0" presId="urn:microsoft.com/office/officeart/2005/8/layout/radial3"/>
    <dgm:cxn modelId="{A6B5A88D-1CA9-4B88-8FCA-DC2F0142C5CE}" type="presOf" srcId="{D576A1D9-EF22-4622-81F7-EBF2BEE6019B}" destId="{5435BDD8-A04F-4146-80B7-F852956FA97E}" srcOrd="0" destOrd="0" presId="urn:microsoft.com/office/officeart/2005/8/layout/radial3"/>
    <dgm:cxn modelId="{8D5093DF-7873-4FC9-ACBC-A3D49CAFE96E}" type="presOf" srcId="{54AFFFD2-5384-4E8A-BCD1-B923EAF59049}" destId="{B7981350-999E-4878-8305-C8F24F9A8795}" srcOrd="0" destOrd="0" presId="urn:microsoft.com/office/officeart/2005/8/layout/radial3"/>
    <dgm:cxn modelId="{C45824EE-CC12-4075-8786-C613D14CE07B}" type="presOf" srcId="{A4310A25-A208-4D84-87B1-E78976F40933}" destId="{04A1F669-CEA9-4B6C-8B90-904DCC2E3E1D}" srcOrd="0" destOrd="0" presId="urn:microsoft.com/office/officeart/2005/8/layout/radial3"/>
    <dgm:cxn modelId="{8A2A57EB-856B-431C-9DCF-BA5E92660FAA}" srcId="{687BC8B8-2437-498F-86B0-95A44D95F3C5}" destId="{D576A1D9-EF22-4622-81F7-EBF2BEE6019B}" srcOrd="1" destOrd="0" parTransId="{17B4E282-18C3-408D-9152-BCDAC5C3BC9D}" sibTransId="{37F624C9-5BC6-49D7-8629-222D03D9941E}"/>
    <dgm:cxn modelId="{75A66928-73CA-48A1-AAD1-258A5F6044CC}" srcId="{687BC8B8-2437-498F-86B0-95A44D95F3C5}" destId="{A4310A25-A208-4D84-87B1-E78976F40933}" srcOrd="4" destOrd="0" parTransId="{666BE0E8-BB04-4C0E-AB24-74FBD6C2D723}" sibTransId="{11D2A904-643D-441F-8171-9E5D461198FB}"/>
    <dgm:cxn modelId="{DFF12165-AC56-4798-B4B4-0EE687C8CE5F}" srcId="{687BC8B8-2437-498F-86B0-95A44D95F3C5}" destId="{A7C70A66-B47E-45D1-8CE8-EA239EDC3117}" srcOrd="2" destOrd="0" parTransId="{678FA7A3-342D-4648-846A-933A167E7CA0}" sibTransId="{3BC379E9-F593-4325-B6C0-F1E6ACEEAD40}"/>
    <dgm:cxn modelId="{3065652D-73A3-4E0F-85AB-44769C023A01}" srcId="{687BC8B8-2437-498F-86B0-95A44D95F3C5}" destId="{A2C89F3D-723E-419F-9F99-E145D70F743F}" srcOrd="3" destOrd="0" parTransId="{F8C3815E-5C73-44D7-9507-6A71C3AC2967}" sibTransId="{1CEF8B5D-2E01-42D3-A88B-A02F799CC5EA}"/>
    <dgm:cxn modelId="{61387709-1241-41C6-94E2-2F02EB851D16}" srcId="{687BC8B8-2437-498F-86B0-95A44D95F3C5}" destId="{54AFFFD2-5384-4E8A-BCD1-B923EAF59049}" srcOrd="0" destOrd="0" parTransId="{FCD650AF-3F47-4551-AAE4-BF6258E785F7}" sibTransId="{849F4ECD-EB2B-421D-B311-FA131CB412D9}"/>
    <dgm:cxn modelId="{F42D769C-3EBA-4946-A217-C79B073A2DF8}" type="presParOf" srcId="{1BA25E01-2E1A-43AF-BFAA-5870F24B92A5}" destId="{7D1A70CE-044E-4D2D-8CA2-AEF89AD94B0A}" srcOrd="0" destOrd="0" presId="urn:microsoft.com/office/officeart/2005/8/layout/radial3"/>
    <dgm:cxn modelId="{DC3EABE9-6863-4E0D-9E67-3B3DC06EC6B0}" type="presParOf" srcId="{7D1A70CE-044E-4D2D-8CA2-AEF89AD94B0A}" destId="{371555C5-E9CF-42A0-8FB3-18267A0B06C1}" srcOrd="0" destOrd="0" presId="urn:microsoft.com/office/officeart/2005/8/layout/radial3"/>
    <dgm:cxn modelId="{419A3933-D278-4B4D-8995-0B45B606CF9A}" type="presParOf" srcId="{7D1A70CE-044E-4D2D-8CA2-AEF89AD94B0A}" destId="{B7981350-999E-4878-8305-C8F24F9A8795}" srcOrd="1" destOrd="0" presId="urn:microsoft.com/office/officeart/2005/8/layout/radial3"/>
    <dgm:cxn modelId="{62D166F5-E206-4F71-A477-CEE86A7030EB}" type="presParOf" srcId="{7D1A70CE-044E-4D2D-8CA2-AEF89AD94B0A}" destId="{5435BDD8-A04F-4146-80B7-F852956FA97E}" srcOrd="2" destOrd="0" presId="urn:microsoft.com/office/officeart/2005/8/layout/radial3"/>
    <dgm:cxn modelId="{9949AE5E-0855-4D82-986B-EEBD22F1379C}" type="presParOf" srcId="{7D1A70CE-044E-4D2D-8CA2-AEF89AD94B0A}" destId="{7B9C5774-CEE6-43C0-A27B-FE04B4C6BB50}" srcOrd="3" destOrd="0" presId="urn:microsoft.com/office/officeart/2005/8/layout/radial3"/>
    <dgm:cxn modelId="{4992E14A-CCE4-43E4-B86A-B9BD1BD90249}" type="presParOf" srcId="{7D1A70CE-044E-4D2D-8CA2-AEF89AD94B0A}" destId="{E7696508-0E7D-4049-8B53-EB773428E4FB}" srcOrd="4" destOrd="0" presId="urn:microsoft.com/office/officeart/2005/8/layout/radial3"/>
    <dgm:cxn modelId="{622790A7-89C0-4879-B04D-F1658E32BC3B}" type="presParOf" srcId="{7D1A70CE-044E-4D2D-8CA2-AEF89AD94B0A}" destId="{04A1F669-CEA9-4B6C-8B90-904DCC2E3E1D}" srcOrd="5" destOrd="0" presId="urn:microsoft.com/office/officeart/2005/8/layout/radial3"/>
    <dgm:cxn modelId="{AA6B4587-567C-4E9F-B015-547E29564387}" type="presParOf" srcId="{7D1A70CE-044E-4D2D-8CA2-AEF89AD94B0A}" destId="{CBC3F1E3-A031-43B8-AD10-3F7514E4F49A}" srcOrd="6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2814C5AB-80E8-4571-8BB9-1CA08CB21F4A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82E360D1-C27F-4B2B-8708-D0CF8C035BEE}">
      <dgm:prSet phldrT="[Text]" custT="1"/>
      <dgm:spPr/>
      <dgm:t>
        <a:bodyPr/>
        <a:lstStyle/>
        <a:p>
          <a:r>
            <a:rPr lang="en-US" sz="2400" b="1" dirty="0">
              <a:solidFill>
                <a:schemeClr val="bg1"/>
              </a:solidFill>
            </a:rPr>
            <a:t>Engage</a:t>
          </a:r>
        </a:p>
      </dgm:t>
    </dgm:pt>
    <dgm:pt modelId="{2CE0E5E8-083E-40B6-8BAF-8E9B5B3E5085}" type="parTrans" cxnId="{BA2D8383-D3BE-4D90-9F63-C6958E071A0C}">
      <dgm:prSet/>
      <dgm:spPr/>
      <dgm:t>
        <a:bodyPr/>
        <a:lstStyle/>
        <a:p>
          <a:endParaRPr lang="en-US"/>
        </a:p>
      </dgm:t>
    </dgm:pt>
    <dgm:pt modelId="{9EFBE17F-9A9D-4F08-BFEF-CF1F12CE0840}" type="sibTrans" cxnId="{BA2D8383-D3BE-4D90-9F63-C6958E071A0C}">
      <dgm:prSet/>
      <dgm:spPr/>
      <dgm:t>
        <a:bodyPr/>
        <a:lstStyle/>
        <a:p>
          <a:endParaRPr lang="en-US"/>
        </a:p>
      </dgm:t>
    </dgm:pt>
    <dgm:pt modelId="{0C55A4D7-53EE-4F02-9F3A-2299904A0346}">
      <dgm:prSet phldrT="[Text]" custT="1"/>
      <dgm:spPr/>
      <dgm:t>
        <a:bodyPr/>
        <a:lstStyle/>
        <a:p>
          <a:r>
            <a:rPr lang="en-US" sz="2400" b="1" dirty="0">
              <a:solidFill>
                <a:schemeClr val="bg1"/>
              </a:solidFill>
            </a:rPr>
            <a:t>Assess</a:t>
          </a:r>
        </a:p>
      </dgm:t>
    </dgm:pt>
    <dgm:pt modelId="{307DC45E-00F2-45D1-8DBD-50597058488A}" type="parTrans" cxnId="{38E89E4E-F258-4AC6-9B48-B5AA93F401B5}">
      <dgm:prSet/>
      <dgm:spPr/>
      <dgm:t>
        <a:bodyPr/>
        <a:lstStyle/>
        <a:p>
          <a:endParaRPr lang="en-US"/>
        </a:p>
      </dgm:t>
    </dgm:pt>
    <dgm:pt modelId="{2F8FFC79-EDAE-4239-9986-BDBD9881D193}" type="sibTrans" cxnId="{38E89E4E-F258-4AC6-9B48-B5AA93F401B5}">
      <dgm:prSet/>
      <dgm:spPr/>
      <dgm:t>
        <a:bodyPr/>
        <a:lstStyle/>
        <a:p>
          <a:endParaRPr lang="en-US"/>
        </a:p>
      </dgm:t>
    </dgm:pt>
    <dgm:pt modelId="{8C11670F-8570-4565-8F91-895683CA32E6}">
      <dgm:prSet phldrT="[Text]" custT="1"/>
      <dgm:spPr/>
      <dgm:t>
        <a:bodyPr/>
        <a:lstStyle/>
        <a:p>
          <a:r>
            <a:rPr lang="en-US" sz="2400" b="1" dirty="0">
              <a:solidFill>
                <a:srgbClr val="FF0000"/>
              </a:solidFill>
            </a:rPr>
            <a:t>Plan</a:t>
          </a:r>
        </a:p>
      </dgm:t>
    </dgm:pt>
    <dgm:pt modelId="{EC9E57A8-ACE3-425A-9039-B750AF2A5116}" type="parTrans" cxnId="{413BDA82-BF61-4D8C-A039-0C44A435796F}">
      <dgm:prSet/>
      <dgm:spPr/>
      <dgm:t>
        <a:bodyPr/>
        <a:lstStyle/>
        <a:p>
          <a:endParaRPr lang="en-US"/>
        </a:p>
      </dgm:t>
    </dgm:pt>
    <dgm:pt modelId="{B1D81169-AAF4-49AF-AEA2-BDDD89406D33}" type="sibTrans" cxnId="{413BDA82-BF61-4D8C-A039-0C44A435796F}">
      <dgm:prSet/>
      <dgm:spPr/>
      <dgm:t>
        <a:bodyPr/>
        <a:lstStyle/>
        <a:p>
          <a:endParaRPr lang="en-US"/>
        </a:p>
      </dgm:t>
    </dgm:pt>
    <dgm:pt modelId="{9C3BD6DA-55ED-4CDC-B452-F71547F99A7A}">
      <dgm:prSet phldrT="[Text]" custT="1"/>
      <dgm:spPr/>
      <dgm:t>
        <a:bodyPr/>
        <a:lstStyle/>
        <a:p>
          <a:r>
            <a:rPr lang="en-US" sz="2400" b="1" dirty="0">
              <a:solidFill>
                <a:schemeClr val="bg1"/>
              </a:solidFill>
            </a:rPr>
            <a:t>Work</a:t>
          </a:r>
        </a:p>
      </dgm:t>
    </dgm:pt>
    <dgm:pt modelId="{BD205859-751F-476A-9A95-22D401E599F2}" type="parTrans" cxnId="{38D29667-B390-4807-9633-46388A98C230}">
      <dgm:prSet/>
      <dgm:spPr/>
      <dgm:t>
        <a:bodyPr/>
        <a:lstStyle/>
        <a:p>
          <a:endParaRPr lang="en-US"/>
        </a:p>
      </dgm:t>
    </dgm:pt>
    <dgm:pt modelId="{4B0FC7C4-C336-4A14-A1D7-970A27AE7701}" type="sibTrans" cxnId="{38D29667-B390-4807-9633-46388A98C230}">
      <dgm:prSet/>
      <dgm:spPr/>
      <dgm:t>
        <a:bodyPr/>
        <a:lstStyle/>
        <a:p>
          <a:endParaRPr lang="en-US"/>
        </a:p>
      </dgm:t>
    </dgm:pt>
    <dgm:pt modelId="{E1B7D9C9-42F9-492D-B4BC-0B5E8DED854C}">
      <dgm:prSet phldrT="[Text]" custT="1"/>
      <dgm:spPr/>
      <dgm:t>
        <a:bodyPr/>
        <a:lstStyle/>
        <a:p>
          <a:r>
            <a:rPr lang="en-US" sz="2400" b="1" dirty="0">
              <a:solidFill>
                <a:schemeClr val="bg1"/>
              </a:solidFill>
            </a:rPr>
            <a:t>Evaluate</a:t>
          </a:r>
        </a:p>
      </dgm:t>
    </dgm:pt>
    <dgm:pt modelId="{852A7344-7AED-4813-A960-B09FD7464B74}" type="parTrans" cxnId="{7E2931A9-984C-4704-8F32-CBAF04059A11}">
      <dgm:prSet/>
      <dgm:spPr/>
      <dgm:t>
        <a:bodyPr/>
        <a:lstStyle/>
        <a:p>
          <a:endParaRPr lang="en-US"/>
        </a:p>
      </dgm:t>
    </dgm:pt>
    <dgm:pt modelId="{1B6EB29A-DFF5-4DE8-8B26-466326D052A4}" type="sibTrans" cxnId="{7E2931A9-984C-4704-8F32-CBAF04059A11}">
      <dgm:prSet/>
      <dgm:spPr/>
      <dgm:t>
        <a:bodyPr/>
        <a:lstStyle/>
        <a:p>
          <a:endParaRPr lang="en-US"/>
        </a:p>
      </dgm:t>
    </dgm:pt>
    <dgm:pt modelId="{52D178D1-4D38-446B-83C5-D9AE209798F2}" type="pres">
      <dgm:prSet presAssocID="{2814C5AB-80E8-4571-8BB9-1CA08CB21F4A}" presName="Name0" presStyleCnt="0">
        <dgm:presLayoutVars>
          <dgm:dir/>
          <dgm:animLvl val="lvl"/>
          <dgm:resizeHandles val="exact"/>
        </dgm:presLayoutVars>
      </dgm:prSet>
      <dgm:spPr/>
    </dgm:pt>
    <dgm:pt modelId="{28E36F11-719F-49E4-86DC-05114E9676A8}" type="pres">
      <dgm:prSet presAssocID="{82E360D1-C27F-4B2B-8708-D0CF8C035BEE}" presName="parTxOnly" presStyleLbl="node1" presStyleIdx="0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8BD48B0-B62C-4C40-B3F7-F9634AA67C77}" type="pres">
      <dgm:prSet presAssocID="{9EFBE17F-9A9D-4F08-BFEF-CF1F12CE0840}" presName="parTxOnlySpace" presStyleCnt="0"/>
      <dgm:spPr/>
    </dgm:pt>
    <dgm:pt modelId="{D1ED0883-4550-4DB2-8607-5843129463E5}" type="pres">
      <dgm:prSet presAssocID="{0C55A4D7-53EE-4F02-9F3A-2299904A0346}" presName="parTxOnly" presStyleLbl="node1" presStyleIdx="1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C0F3793-0CDE-4D58-B25D-071CD1EAE02B}" type="pres">
      <dgm:prSet presAssocID="{2F8FFC79-EDAE-4239-9986-BDBD9881D193}" presName="parTxOnlySpace" presStyleCnt="0"/>
      <dgm:spPr/>
    </dgm:pt>
    <dgm:pt modelId="{24EED56E-CCC5-4C81-834C-799EA36FBDC9}" type="pres">
      <dgm:prSet presAssocID="{8C11670F-8570-4565-8F91-895683CA32E6}" presName="parTxOnly" presStyleLbl="node1" presStyleIdx="2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F05E78A-E8A7-4892-842C-32ABDECEE239}" type="pres">
      <dgm:prSet presAssocID="{B1D81169-AAF4-49AF-AEA2-BDDD89406D33}" presName="parTxOnlySpace" presStyleCnt="0"/>
      <dgm:spPr/>
    </dgm:pt>
    <dgm:pt modelId="{9FD6D661-A51B-440A-AEF0-5291E85E01A1}" type="pres">
      <dgm:prSet presAssocID="{9C3BD6DA-55ED-4CDC-B452-F71547F99A7A}" presName="parTxOnly" presStyleLbl="node1" presStyleIdx="3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5B29280-7FD7-4262-BA9A-EA544CF88033}" type="pres">
      <dgm:prSet presAssocID="{4B0FC7C4-C336-4A14-A1D7-970A27AE7701}" presName="parTxOnlySpace" presStyleCnt="0"/>
      <dgm:spPr/>
    </dgm:pt>
    <dgm:pt modelId="{9473D3FB-865A-4CCB-A882-E264A1B52AE3}" type="pres">
      <dgm:prSet presAssocID="{E1B7D9C9-42F9-492D-B4BC-0B5E8DED854C}" presName="parTxOnly" presStyleLbl="node1" presStyleIdx="4" presStyleCnt="5" custScaleX="134670" custLinFactNeighborX="-3350" custLinFactNeighborY="27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E2931A9-984C-4704-8F32-CBAF04059A11}" srcId="{2814C5AB-80E8-4571-8BB9-1CA08CB21F4A}" destId="{E1B7D9C9-42F9-492D-B4BC-0B5E8DED854C}" srcOrd="4" destOrd="0" parTransId="{852A7344-7AED-4813-A960-B09FD7464B74}" sibTransId="{1B6EB29A-DFF5-4DE8-8B26-466326D052A4}"/>
    <dgm:cxn modelId="{FA6EDA6B-3F29-41BD-82BA-693302609F23}" type="presOf" srcId="{E1B7D9C9-42F9-492D-B4BC-0B5E8DED854C}" destId="{9473D3FB-865A-4CCB-A882-E264A1B52AE3}" srcOrd="0" destOrd="0" presId="urn:microsoft.com/office/officeart/2005/8/layout/chevron1"/>
    <dgm:cxn modelId="{413BDA82-BF61-4D8C-A039-0C44A435796F}" srcId="{2814C5AB-80E8-4571-8BB9-1CA08CB21F4A}" destId="{8C11670F-8570-4565-8F91-895683CA32E6}" srcOrd="2" destOrd="0" parTransId="{EC9E57A8-ACE3-425A-9039-B750AF2A5116}" sibTransId="{B1D81169-AAF4-49AF-AEA2-BDDD89406D33}"/>
    <dgm:cxn modelId="{E32AE50D-8886-4188-8525-CA9B4D647E80}" type="presOf" srcId="{2814C5AB-80E8-4571-8BB9-1CA08CB21F4A}" destId="{52D178D1-4D38-446B-83C5-D9AE209798F2}" srcOrd="0" destOrd="0" presId="urn:microsoft.com/office/officeart/2005/8/layout/chevron1"/>
    <dgm:cxn modelId="{9235AD9C-FF0D-49E6-8581-6448646DD901}" type="presOf" srcId="{8C11670F-8570-4565-8F91-895683CA32E6}" destId="{24EED56E-CCC5-4C81-834C-799EA36FBDC9}" srcOrd="0" destOrd="0" presId="urn:microsoft.com/office/officeart/2005/8/layout/chevron1"/>
    <dgm:cxn modelId="{AF0EE8EE-C713-4EFE-A966-A1DE22CB9CBF}" type="presOf" srcId="{82E360D1-C27F-4B2B-8708-D0CF8C035BEE}" destId="{28E36F11-719F-49E4-86DC-05114E9676A8}" srcOrd="0" destOrd="0" presId="urn:microsoft.com/office/officeart/2005/8/layout/chevron1"/>
    <dgm:cxn modelId="{BA2D8383-D3BE-4D90-9F63-C6958E071A0C}" srcId="{2814C5AB-80E8-4571-8BB9-1CA08CB21F4A}" destId="{82E360D1-C27F-4B2B-8708-D0CF8C035BEE}" srcOrd="0" destOrd="0" parTransId="{2CE0E5E8-083E-40B6-8BAF-8E9B5B3E5085}" sibTransId="{9EFBE17F-9A9D-4F08-BFEF-CF1F12CE0840}"/>
    <dgm:cxn modelId="{993652F9-867A-4374-BBE8-3D6FE8579EE5}" type="presOf" srcId="{9C3BD6DA-55ED-4CDC-B452-F71547F99A7A}" destId="{9FD6D661-A51B-440A-AEF0-5291E85E01A1}" srcOrd="0" destOrd="0" presId="urn:microsoft.com/office/officeart/2005/8/layout/chevron1"/>
    <dgm:cxn modelId="{38D29667-B390-4807-9633-46388A98C230}" srcId="{2814C5AB-80E8-4571-8BB9-1CA08CB21F4A}" destId="{9C3BD6DA-55ED-4CDC-B452-F71547F99A7A}" srcOrd="3" destOrd="0" parTransId="{BD205859-751F-476A-9A95-22D401E599F2}" sibTransId="{4B0FC7C4-C336-4A14-A1D7-970A27AE7701}"/>
    <dgm:cxn modelId="{38E89E4E-F258-4AC6-9B48-B5AA93F401B5}" srcId="{2814C5AB-80E8-4571-8BB9-1CA08CB21F4A}" destId="{0C55A4D7-53EE-4F02-9F3A-2299904A0346}" srcOrd="1" destOrd="0" parTransId="{307DC45E-00F2-45D1-8DBD-50597058488A}" sibTransId="{2F8FFC79-EDAE-4239-9986-BDBD9881D193}"/>
    <dgm:cxn modelId="{EABC4E15-08F5-450C-8041-79883C930F67}" type="presOf" srcId="{0C55A4D7-53EE-4F02-9F3A-2299904A0346}" destId="{D1ED0883-4550-4DB2-8607-5843129463E5}" srcOrd="0" destOrd="0" presId="urn:microsoft.com/office/officeart/2005/8/layout/chevron1"/>
    <dgm:cxn modelId="{5B739046-2709-4096-829C-5CC224F1DF9C}" type="presParOf" srcId="{52D178D1-4D38-446B-83C5-D9AE209798F2}" destId="{28E36F11-719F-49E4-86DC-05114E9676A8}" srcOrd="0" destOrd="0" presId="urn:microsoft.com/office/officeart/2005/8/layout/chevron1"/>
    <dgm:cxn modelId="{07103ADE-EF90-4398-9DF9-BFB910AFCEC7}" type="presParOf" srcId="{52D178D1-4D38-446B-83C5-D9AE209798F2}" destId="{E8BD48B0-B62C-4C40-B3F7-F9634AA67C77}" srcOrd="1" destOrd="0" presId="urn:microsoft.com/office/officeart/2005/8/layout/chevron1"/>
    <dgm:cxn modelId="{CB2EE0C0-1495-400B-9AFC-1AA58E3EB043}" type="presParOf" srcId="{52D178D1-4D38-446B-83C5-D9AE209798F2}" destId="{D1ED0883-4550-4DB2-8607-5843129463E5}" srcOrd="2" destOrd="0" presId="urn:microsoft.com/office/officeart/2005/8/layout/chevron1"/>
    <dgm:cxn modelId="{54A8DBA0-728B-4805-8C13-642F2AF720B2}" type="presParOf" srcId="{52D178D1-4D38-446B-83C5-D9AE209798F2}" destId="{2C0F3793-0CDE-4D58-B25D-071CD1EAE02B}" srcOrd="3" destOrd="0" presId="urn:microsoft.com/office/officeart/2005/8/layout/chevron1"/>
    <dgm:cxn modelId="{6A10033B-01DE-4927-B2DC-D0C5D2301573}" type="presParOf" srcId="{52D178D1-4D38-446B-83C5-D9AE209798F2}" destId="{24EED56E-CCC5-4C81-834C-799EA36FBDC9}" srcOrd="4" destOrd="0" presId="urn:microsoft.com/office/officeart/2005/8/layout/chevron1"/>
    <dgm:cxn modelId="{EF3E7393-CB01-499F-9473-7009DEECB474}" type="presParOf" srcId="{52D178D1-4D38-446B-83C5-D9AE209798F2}" destId="{1F05E78A-E8A7-4892-842C-32ABDECEE239}" srcOrd="5" destOrd="0" presId="urn:microsoft.com/office/officeart/2005/8/layout/chevron1"/>
    <dgm:cxn modelId="{CE210B1C-0AB6-49AA-982F-45C780EEBF2B}" type="presParOf" srcId="{52D178D1-4D38-446B-83C5-D9AE209798F2}" destId="{9FD6D661-A51B-440A-AEF0-5291E85E01A1}" srcOrd="6" destOrd="0" presId="urn:microsoft.com/office/officeart/2005/8/layout/chevron1"/>
    <dgm:cxn modelId="{35CA29EF-7DFA-4C72-BA86-0DCC7C66FB94}" type="presParOf" srcId="{52D178D1-4D38-446B-83C5-D9AE209798F2}" destId="{75B29280-7FD7-4262-BA9A-EA544CF88033}" srcOrd="7" destOrd="0" presId="urn:microsoft.com/office/officeart/2005/8/layout/chevron1"/>
    <dgm:cxn modelId="{4E6B7736-B51A-45A3-B947-C6C26403967E}" type="presParOf" srcId="{52D178D1-4D38-446B-83C5-D9AE209798F2}" destId="{9473D3FB-865A-4CCB-A882-E264A1B52AE3}" srcOrd="8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2814C5AB-80E8-4571-8BB9-1CA08CB21F4A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82E360D1-C27F-4B2B-8708-D0CF8C035BEE}">
      <dgm:prSet phldrT="[Text]" custT="1"/>
      <dgm:spPr/>
      <dgm:t>
        <a:bodyPr/>
        <a:lstStyle/>
        <a:p>
          <a:r>
            <a:rPr lang="en-US" sz="2400" b="1" dirty="0">
              <a:solidFill>
                <a:schemeClr val="bg1"/>
              </a:solidFill>
            </a:rPr>
            <a:t>Engage</a:t>
          </a:r>
        </a:p>
      </dgm:t>
    </dgm:pt>
    <dgm:pt modelId="{2CE0E5E8-083E-40B6-8BAF-8E9B5B3E5085}" type="parTrans" cxnId="{BA2D8383-D3BE-4D90-9F63-C6958E071A0C}">
      <dgm:prSet/>
      <dgm:spPr/>
      <dgm:t>
        <a:bodyPr/>
        <a:lstStyle/>
        <a:p>
          <a:endParaRPr lang="en-US"/>
        </a:p>
      </dgm:t>
    </dgm:pt>
    <dgm:pt modelId="{9EFBE17F-9A9D-4F08-BFEF-CF1F12CE0840}" type="sibTrans" cxnId="{BA2D8383-D3BE-4D90-9F63-C6958E071A0C}">
      <dgm:prSet/>
      <dgm:spPr/>
      <dgm:t>
        <a:bodyPr/>
        <a:lstStyle/>
        <a:p>
          <a:endParaRPr lang="en-US"/>
        </a:p>
      </dgm:t>
    </dgm:pt>
    <dgm:pt modelId="{0C55A4D7-53EE-4F02-9F3A-2299904A0346}">
      <dgm:prSet phldrT="[Text]" custT="1"/>
      <dgm:spPr/>
      <dgm:t>
        <a:bodyPr/>
        <a:lstStyle/>
        <a:p>
          <a:r>
            <a:rPr lang="en-US" sz="2400" b="1" dirty="0">
              <a:solidFill>
                <a:schemeClr val="bg1"/>
              </a:solidFill>
            </a:rPr>
            <a:t>Assess</a:t>
          </a:r>
        </a:p>
      </dgm:t>
    </dgm:pt>
    <dgm:pt modelId="{307DC45E-00F2-45D1-8DBD-50597058488A}" type="parTrans" cxnId="{38E89E4E-F258-4AC6-9B48-B5AA93F401B5}">
      <dgm:prSet/>
      <dgm:spPr/>
      <dgm:t>
        <a:bodyPr/>
        <a:lstStyle/>
        <a:p>
          <a:endParaRPr lang="en-US"/>
        </a:p>
      </dgm:t>
    </dgm:pt>
    <dgm:pt modelId="{2F8FFC79-EDAE-4239-9986-BDBD9881D193}" type="sibTrans" cxnId="{38E89E4E-F258-4AC6-9B48-B5AA93F401B5}">
      <dgm:prSet/>
      <dgm:spPr/>
      <dgm:t>
        <a:bodyPr/>
        <a:lstStyle/>
        <a:p>
          <a:endParaRPr lang="en-US"/>
        </a:p>
      </dgm:t>
    </dgm:pt>
    <dgm:pt modelId="{8C11670F-8570-4565-8F91-895683CA32E6}">
      <dgm:prSet phldrT="[Text]" custT="1"/>
      <dgm:spPr/>
      <dgm:t>
        <a:bodyPr/>
        <a:lstStyle/>
        <a:p>
          <a:r>
            <a:rPr lang="en-US" sz="2400" b="1" dirty="0">
              <a:solidFill>
                <a:schemeClr val="bg1"/>
              </a:solidFill>
            </a:rPr>
            <a:t>Plan</a:t>
          </a:r>
        </a:p>
      </dgm:t>
    </dgm:pt>
    <dgm:pt modelId="{EC9E57A8-ACE3-425A-9039-B750AF2A5116}" type="parTrans" cxnId="{413BDA82-BF61-4D8C-A039-0C44A435796F}">
      <dgm:prSet/>
      <dgm:spPr/>
      <dgm:t>
        <a:bodyPr/>
        <a:lstStyle/>
        <a:p>
          <a:endParaRPr lang="en-US"/>
        </a:p>
      </dgm:t>
    </dgm:pt>
    <dgm:pt modelId="{B1D81169-AAF4-49AF-AEA2-BDDD89406D33}" type="sibTrans" cxnId="{413BDA82-BF61-4D8C-A039-0C44A435796F}">
      <dgm:prSet/>
      <dgm:spPr/>
      <dgm:t>
        <a:bodyPr/>
        <a:lstStyle/>
        <a:p>
          <a:endParaRPr lang="en-US"/>
        </a:p>
      </dgm:t>
    </dgm:pt>
    <dgm:pt modelId="{9C3BD6DA-55ED-4CDC-B452-F71547F99A7A}">
      <dgm:prSet phldrT="[Text]" custT="1"/>
      <dgm:spPr/>
      <dgm:t>
        <a:bodyPr/>
        <a:lstStyle/>
        <a:p>
          <a:r>
            <a:rPr lang="en-US" sz="2400" b="1" dirty="0">
              <a:solidFill>
                <a:srgbClr val="FF0000"/>
              </a:solidFill>
            </a:rPr>
            <a:t>Work</a:t>
          </a:r>
        </a:p>
      </dgm:t>
    </dgm:pt>
    <dgm:pt modelId="{BD205859-751F-476A-9A95-22D401E599F2}" type="parTrans" cxnId="{38D29667-B390-4807-9633-46388A98C230}">
      <dgm:prSet/>
      <dgm:spPr/>
      <dgm:t>
        <a:bodyPr/>
        <a:lstStyle/>
        <a:p>
          <a:endParaRPr lang="en-US"/>
        </a:p>
      </dgm:t>
    </dgm:pt>
    <dgm:pt modelId="{4B0FC7C4-C336-4A14-A1D7-970A27AE7701}" type="sibTrans" cxnId="{38D29667-B390-4807-9633-46388A98C230}">
      <dgm:prSet/>
      <dgm:spPr/>
      <dgm:t>
        <a:bodyPr/>
        <a:lstStyle/>
        <a:p>
          <a:endParaRPr lang="en-US"/>
        </a:p>
      </dgm:t>
    </dgm:pt>
    <dgm:pt modelId="{E1B7D9C9-42F9-492D-B4BC-0B5E8DED854C}">
      <dgm:prSet phldrT="[Text]" custT="1"/>
      <dgm:spPr/>
      <dgm:t>
        <a:bodyPr/>
        <a:lstStyle/>
        <a:p>
          <a:r>
            <a:rPr lang="en-US" sz="2400" b="1" dirty="0">
              <a:solidFill>
                <a:schemeClr val="bg1"/>
              </a:solidFill>
            </a:rPr>
            <a:t>Evaluate</a:t>
          </a:r>
        </a:p>
      </dgm:t>
    </dgm:pt>
    <dgm:pt modelId="{852A7344-7AED-4813-A960-B09FD7464B74}" type="parTrans" cxnId="{7E2931A9-984C-4704-8F32-CBAF04059A11}">
      <dgm:prSet/>
      <dgm:spPr/>
      <dgm:t>
        <a:bodyPr/>
        <a:lstStyle/>
        <a:p>
          <a:endParaRPr lang="en-US"/>
        </a:p>
      </dgm:t>
    </dgm:pt>
    <dgm:pt modelId="{1B6EB29A-DFF5-4DE8-8B26-466326D052A4}" type="sibTrans" cxnId="{7E2931A9-984C-4704-8F32-CBAF04059A11}">
      <dgm:prSet/>
      <dgm:spPr/>
      <dgm:t>
        <a:bodyPr/>
        <a:lstStyle/>
        <a:p>
          <a:endParaRPr lang="en-US"/>
        </a:p>
      </dgm:t>
    </dgm:pt>
    <dgm:pt modelId="{52D178D1-4D38-446B-83C5-D9AE209798F2}" type="pres">
      <dgm:prSet presAssocID="{2814C5AB-80E8-4571-8BB9-1CA08CB21F4A}" presName="Name0" presStyleCnt="0">
        <dgm:presLayoutVars>
          <dgm:dir/>
          <dgm:animLvl val="lvl"/>
          <dgm:resizeHandles val="exact"/>
        </dgm:presLayoutVars>
      </dgm:prSet>
      <dgm:spPr/>
    </dgm:pt>
    <dgm:pt modelId="{28E36F11-719F-49E4-86DC-05114E9676A8}" type="pres">
      <dgm:prSet presAssocID="{82E360D1-C27F-4B2B-8708-D0CF8C035BEE}" presName="parTxOnly" presStyleLbl="node1" presStyleIdx="0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8BD48B0-B62C-4C40-B3F7-F9634AA67C77}" type="pres">
      <dgm:prSet presAssocID="{9EFBE17F-9A9D-4F08-BFEF-CF1F12CE0840}" presName="parTxOnlySpace" presStyleCnt="0"/>
      <dgm:spPr/>
    </dgm:pt>
    <dgm:pt modelId="{D1ED0883-4550-4DB2-8607-5843129463E5}" type="pres">
      <dgm:prSet presAssocID="{0C55A4D7-53EE-4F02-9F3A-2299904A0346}" presName="parTxOnly" presStyleLbl="node1" presStyleIdx="1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C0F3793-0CDE-4D58-B25D-071CD1EAE02B}" type="pres">
      <dgm:prSet presAssocID="{2F8FFC79-EDAE-4239-9986-BDBD9881D193}" presName="parTxOnlySpace" presStyleCnt="0"/>
      <dgm:spPr/>
    </dgm:pt>
    <dgm:pt modelId="{24EED56E-CCC5-4C81-834C-799EA36FBDC9}" type="pres">
      <dgm:prSet presAssocID="{8C11670F-8570-4565-8F91-895683CA32E6}" presName="parTxOnly" presStyleLbl="node1" presStyleIdx="2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F05E78A-E8A7-4892-842C-32ABDECEE239}" type="pres">
      <dgm:prSet presAssocID="{B1D81169-AAF4-49AF-AEA2-BDDD89406D33}" presName="parTxOnlySpace" presStyleCnt="0"/>
      <dgm:spPr/>
    </dgm:pt>
    <dgm:pt modelId="{9FD6D661-A51B-440A-AEF0-5291E85E01A1}" type="pres">
      <dgm:prSet presAssocID="{9C3BD6DA-55ED-4CDC-B452-F71547F99A7A}" presName="parTxOnly" presStyleLbl="node1" presStyleIdx="3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5B29280-7FD7-4262-BA9A-EA544CF88033}" type="pres">
      <dgm:prSet presAssocID="{4B0FC7C4-C336-4A14-A1D7-970A27AE7701}" presName="parTxOnlySpace" presStyleCnt="0"/>
      <dgm:spPr/>
    </dgm:pt>
    <dgm:pt modelId="{9473D3FB-865A-4CCB-A882-E264A1B52AE3}" type="pres">
      <dgm:prSet presAssocID="{E1B7D9C9-42F9-492D-B4BC-0B5E8DED854C}" presName="parTxOnly" presStyleLbl="node1" presStyleIdx="4" presStyleCnt="5" custScaleX="134670" custLinFactNeighborX="-3350" custLinFactNeighborY="27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E2931A9-984C-4704-8F32-CBAF04059A11}" srcId="{2814C5AB-80E8-4571-8BB9-1CA08CB21F4A}" destId="{E1B7D9C9-42F9-492D-B4BC-0B5E8DED854C}" srcOrd="4" destOrd="0" parTransId="{852A7344-7AED-4813-A960-B09FD7464B74}" sibTransId="{1B6EB29A-DFF5-4DE8-8B26-466326D052A4}"/>
    <dgm:cxn modelId="{FA6EDA6B-3F29-41BD-82BA-693302609F23}" type="presOf" srcId="{E1B7D9C9-42F9-492D-B4BC-0B5E8DED854C}" destId="{9473D3FB-865A-4CCB-A882-E264A1B52AE3}" srcOrd="0" destOrd="0" presId="urn:microsoft.com/office/officeart/2005/8/layout/chevron1"/>
    <dgm:cxn modelId="{413BDA82-BF61-4D8C-A039-0C44A435796F}" srcId="{2814C5AB-80E8-4571-8BB9-1CA08CB21F4A}" destId="{8C11670F-8570-4565-8F91-895683CA32E6}" srcOrd="2" destOrd="0" parTransId="{EC9E57A8-ACE3-425A-9039-B750AF2A5116}" sibTransId="{B1D81169-AAF4-49AF-AEA2-BDDD89406D33}"/>
    <dgm:cxn modelId="{E32AE50D-8886-4188-8525-CA9B4D647E80}" type="presOf" srcId="{2814C5AB-80E8-4571-8BB9-1CA08CB21F4A}" destId="{52D178D1-4D38-446B-83C5-D9AE209798F2}" srcOrd="0" destOrd="0" presId="urn:microsoft.com/office/officeart/2005/8/layout/chevron1"/>
    <dgm:cxn modelId="{9235AD9C-FF0D-49E6-8581-6448646DD901}" type="presOf" srcId="{8C11670F-8570-4565-8F91-895683CA32E6}" destId="{24EED56E-CCC5-4C81-834C-799EA36FBDC9}" srcOrd="0" destOrd="0" presId="urn:microsoft.com/office/officeart/2005/8/layout/chevron1"/>
    <dgm:cxn modelId="{AF0EE8EE-C713-4EFE-A966-A1DE22CB9CBF}" type="presOf" srcId="{82E360D1-C27F-4B2B-8708-D0CF8C035BEE}" destId="{28E36F11-719F-49E4-86DC-05114E9676A8}" srcOrd="0" destOrd="0" presId="urn:microsoft.com/office/officeart/2005/8/layout/chevron1"/>
    <dgm:cxn modelId="{BA2D8383-D3BE-4D90-9F63-C6958E071A0C}" srcId="{2814C5AB-80E8-4571-8BB9-1CA08CB21F4A}" destId="{82E360D1-C27F-4B2B-8708-D0CF8C035BEE}" srcOrd="0" destOrd="0" parTransId="{2CE0E5E8-083E-40B6-8BAF-8E9B5B3E5085}" sibTransId="{9EFBE17F-9A9D-4F08-BFEF-CF1F12CE0840}"/>
    <dgm:cxn modelId="{993652F9-867A-4374-BBE8-3D6FE8579EE5}" type="presOf" srcId="{9C3BD6DA-55ED-4CDC-B452-F71547F99A7A}" destId="{9FD6D661-A51B-440A-AEF0-5291E85E01A1}" srcOrd="0" destOrd="0" presId="urn:microsoft.com/office/officeart/2005/8/layout/chevron1"/>
    <dgm:cxn modelId="{38D29667-B390-4807-9633-46388A98C230}" srcId="{2814C5AB-80E8-4571-8BB9-1CA08CB21F4A}" destId="{9C3BD6DA-55ED-4CDC-B452-F71547F99A7A}" srcOrd="3" destOrd="0" parTransId="{BD205859-751F-476A-9A95-22D401E599F2}" sibTransId="{4B0FC7C4-C336-4A14-A1D7-970A27AE7701}"/>
    <dgm:cxn modelId="{38E89E4E-F258-4AC6-9B48-B5AA93F401B5}" srcId="{2814C5AB-80E8-4571-8BB9-1CA08CB21F4A}" destId="{0C55A4D7-53EE-4F02-9F3A-2299904A0346}" srcOrd="1" destOrd="0" parTransId="{307DC45E-00F2-45D1-8DBD-50597058488A}" sibTransId="{2F8FFC79-EDAE-4239-9986-BDBD9881D193}"/>
    <dgm:cxn modelId="{EABC4E15-08F5-450C-8041-79883C930F67}" type="presOf" srcId="{0C55A4D7-53EE-4F02-9F3A-2299904A0346}" destId="{D1ED0883-4550-4DB2-8607-5843129463E5}" srcOrd="0" destOrd="0" presId="urn:microsoft.com/office/officeart/2005/8/layout/chevron1"/>
    <dgm:cxn modelId="{5B739046-2709-4096-829C-5CC224F1DF9C}" type="presParOf" srcId="{52D178D1-4D38-446B-83C5-D9AE209798F2}" destId="{28E36F11-719F-49E4-86DC-05114E9676A8}" srcOrd="0" destOrd="0" presId="urn:microsoft.com/office/officeart/2005/8/layout/chevron1"/>
    <dgm:cxn modelId="{07103ADE-EF90-4398-9DF9-BFB910AFCEC7}" type="presParOf" srcId="{52D178D1-4D38-446B-83C5-D9AE209798F2}" destId="{E8BD48B0-B62C-4C40-B3F7-F9634AA67C77}" srcOrd="1" destOrd="0" presId="urn:microsoft.com/office/officeart/2005/8/layout/chevron1"/>
    <dgm:cxn modelId="{CB2EE0C0-1495-400B-9AFC-1AA58E3EB043}" type="presParOf" srcId="{52D178D1-4D38-446B-83C5-D9AE209798F2}" destId="{D1ED0883-4550-4DB2-8607-5843129463E5}" srcOrd="2" destOrd="0" presId="urn:microsoft.com/office/officeart/2005/8/layout/chevron1"/>
    <dgm:cxn modelId="{54A8DBA0-728B-4805-8C13-642F2AF720B2}" type="presParOf" srcId="{52D178D1-4D38-446B-83C5-D9AE209798F2}" destId="{2C0F3793-0CDE-4D58-B25D-071CD1EAE02B}" srcOrd="3" destOrd="0" presId="urn:microsoft.com/office/officeart/2005/8/layout/chevron1"/>
    <dgm:cxn modelId="{6A10033B-01DE-4927-B2DC-D0C5D2301573}" type="presParOf" srcId="{52D178D1-4D38-446B-83C5-D9AE209798F2}" destId="{24EED56E-CCC5-4C81-834C-799EA36FBDC9}" srcOrd="4" destOrd="0" presId="urn:microsoft.com/office/officeart/2005/8/layout/chevron1"/>
    <dgm:cxn modelId="{EF3E7393-CB01-499F-9473-7009DEECB474}" type="presParOf" srcId="{52D178D1-4D38-446B-83C5-D9AE209798F2}" destId="{1F05E78A-E8A7-4892-842C-32ABDECEE239}" srcOrd="5" destOrd="0" presId="urn:microsoft.com/office/officeart/2005/8/layout/chevron1"/>
    <dgm:cxn modelId="{CE210B1C-0AB6-49AA-982F-45C780EEBF2B}" type="presParOf" srcId="{52D178D1-4D38-446B-83C5-D9AE209798F2}" destId="{9FD6D661-A51B-440A-AEF0-5291E85E01A1}" srcOrd="6" destOrd="0" presId="urn:microsoft.com/office/officeart/2005/8/layout/chevron1"/>
    <dgm:cxn modelId="{35CA29EF-7DFA-4C72-BA86-0DCC7C66FB94}" type="presParOf" srcId="{52D178D1-4D38-446B-83C5-D9AE209798F2}" destId="{75B29280-7FD7-4262-BA9A-EA544CF88033}" srcOrd="7" destOrd="0" presId="urn:microsoft.com/office/officeart/2005/8/layout/chevron1"/>
    <dgm:cxn modelId="{4E6B7736-B51A-45A3-B947-C6C26403967E}" type="presParOf" srcId="{52D178D1-4D38-446B-83C5-D9AE209798F2}" destId="{9473D3FB-865A-4CCB-A882-E264A1B52AE3}" srcOrd="8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2814C5AB-80E8-4571-8BB9-1CA08CB21F4A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82E360D1-C27F-4B2B-8708-D0CF8C035BEE}">
      <dgm:prSet phldrT="[Text]" custT="1"/>
      <dgm:spPr/>
      <dgm:t>
        <a:bodyPr/>
        <a:lstStyle/>
        <a:p>
          <a:r>
            <a:rPr lang="en-US" sz="2400" b="1" dirty="0">
              <a:solidFill>
                <a:schemeClr val="bg1"/>
              </a:solidFill>
            </a:rPr>
            <a:t>Engage</a:t>
          </a:r>
        </a:p>
      </dgm:t>
    </dgm:pt>
    <dgm:pt modelId="{2CE0E5E8-083E-40B6-8BAF-8E9B5B3E5085}" type="parTrans" cxnId="{BA2D8383-D3BE-4D90-9F63-C6958E071A0C}">
      <dgm:prSet/>
      <dgm:spPr/>
      <dgm:t>
        <a:bodyPr/>
        <a:lstStyle/>
        <a:p>
          <a:endParaRPr lang="en-US"/>
        </a:p>
      </dgm:t>
    </dgm:pt>
    <dgm:pt modelId="{9EFBE17F-9A9D-4F08-BFEF-CF1F12CE0840}" type="sibTrans" cxnId="{BA2D8383-D3BE-4D90-9F63-C6958E071A0C}">
      <dgm:prSet/>
      <dgm:spPr/>
      <dgm:t>
        <a:bodyPr/>
        <a:lstStyle/>
        <a:p>
          <a:endParaRPr lang="en-US"/>
        </a:p>
      </dgm:t>
    </dgm:pt>
    <dgm:pt modelId="{0C55A4D7-53EE-4F02-9F3A-2299904A0346}">
      <dgm:prSet phldrT="[Text]" custT="1"/>
      <dgm:spPr/>
      <dgm:t>
        <a:bodyPr/>
        <a:lstStyle/>
        <a:p>
          <a:r>
            <a:rPr lang="en-US" sz="2400" b="1" dirty="0">
              <a:solidFill>
                <a:schemeClr val="bg1"/>
              </a:solidFill>
            </a:rPr>
            <a:t>Assess</a:t>
          </a:r>
        </a:p>
      </dgm:t>
    </dgm:pt>
    <dgm:pt modelId="{307DC45E-00F2-45D1-8DBD-50597058488A}" type="parTrans" cxnId="{38E89E4E-F258-4AC6-9B48-B5AA93F401B5}">
      <dgm:prSet/>
      <dgm:spPr/>
      <dgm:t>
        <a:bodyPr/>
        <a:lstStyle/>
        <a:p>
          <a:endParaRPr lang="en-US"/>
        </a:p>
      </dgm:t>
    </dgm:pt>
    <dgm:pt modelId="{2F8FFC79-EDAE-4239-9986-BDBD9881D193}" type="sibTrans" cxnId="{38E89E4E-F258-4AC6-9B48-B5AA93F401B5}">
      <dgm:prSet/>
      <dgm:spPr/>
      <dgm:t>
        <a:bodyPr/>
        <a:lstStyle/>
        <a:p>
          <a:endParaRPr lang="en-US"/>
        </a:p>
      </dgm:t>
    </dgm:pt>
    <dgm:pt modelId="{8C11670F-8570-4565-8F91-895683CA32E6}">
      <dgm:prSet phldrT="[Text]" custT="1"/>
      <dgm:spPr/>
      <dgm:t>
        <a:bodyPr/>
        <a:lstStyle/>
        <a:p>
          <a:r>
            <a:rPr lang="en-US" sz="2400" b="1" dirty="0">
              <a:solidFill>
                <a:schemeClr val="bg1"/>
              </a:solidFill>
            </a:rPr>
            <a:t>Plan</a:t>
          </a:r>
        </a:p>
      </dgm:t>
    </dgm:pt>
    <dgm:pt modelId="{EC9E57A8-ACE3-425A-9039-B750AF2A5116}" type="parTrans" cxnId="{413BDA82-BF61-4D8C-A039-0C44A435796F}">
      <dgm:prSet/>
      <dgm:spPr/>
      <dgm:t>
        <a:bodyPr/>
        <a:lstStyle/>
        <a:p>
          <a:endParaRPr lang="en-US"/>
        </a:p>
      </dgm:t>
    </dgm:pt>
    <dgm:pt modelId="{B1D81169-AAF4-49AF-AEA2-BDDD89406D33}" type="sibTrans" cxnId="{413BDA82-BF61-4D8C-A039-0C44A435796F}">
      <dgm:prSet/>
      <dgm:spPr/>
      <dgm:t>
        <a:bodyPr/>
        <a:lstStyle/>
        <a:p>
          <a:endParaRPr lang="en-US"/>
        </a:p>
      </dgm:t>
    </dgm:pt>
    <dgm:pt modelId="{9C3BD6DA-55ED-4CDC-B452-F71547F99A7A}">
      <dgm:prSet phldrT="[Text]" custT="1"/>
      <dgm:spPr/>
      <dgm:t>
        <a:bodyPr/>
        <a:lstStyle/>
        <a:p>
          <a:r>
            <a:rPr lang="en-US" sz="2400" b="1" dirty="0">
              <a:solidFill>
                <a:schemeClr val="bg1"/>
              </a:solidFill>
            </a:rPr>
            <a:t>Work</a:t>
          </a:r>
        </a:p>
      </dgm:t>
    </dgm:pt>
    <dgm:pt modelId="{BD205859-751F-476A-9A95-22D401E599F2}" type="parTrans" cxnId="{38D29667-B390-4807-9633-46388A98C230}">
      <dgm:prSet/>
      <dgm:spPr/>
      <dgm:t>
        <a:bodyPr/>
        <a:lstStyle/>
        <a:p>
          <a:endParaRPr lang="en-US"/>
        </a:p>
      </dgm:t>
    </dgm:pt>
    <dgm:pt modelId="{4B0FC7C4-C336-4A14-A1D7-970A27AE7701}" type="sibTrans" cxnId="{38D29667-B390-4807-9633-46388A98C230}">
      <dgm:prSet/>
      <dgm:spPr/>
      <dgm:t>
        <a:bodyPr/>
        <a:lstStyle/>
        <a:p>
          <a:endParaRPr lang="en-US"/>
        </a:p>
      </dgm:t>
    </dgm:pt>
    <dgm:pt modelId="{E1B7D9C9-42F9-492D-B4BC-0B5E8DED854C}">
      <dgm:prSet phldrT="[Text]" custT="1"/>
      <dgm:spPr/>
      <dgm:t>
        <a:bodyPr/>
        <a:lstStyle/>
        <a:p>
          <a:r>
            <a:rPr lang="en-US" sz="2400" b="1" dirty="0">
              <a:solidFill>
                <a:srgbClr val="FF0000"/>
              </a:solidFill>
            </a:rPr>
            <a:t>Evaluate</a:t>
          </a:r>
        </a:p>
      </dgm:t>
    </dgm:pt>
    <dgm:pt modelId="{852A7344-7AED-4813-A960-B09FD7464B74}" type="parTrans" cxnId="{7E2931A9-984C-4704-8F32-CBAF04059A11}">
      <dgm:prSet/>
      <dgm:spPr/>
      <dgm:t>
        <a:bodyPr/>
        <a:lstStyle/>
        <a:p>
          <a:endParaRPr lang="en-US"/>
        </a:p>
      </dgm:t>
    </dgm:pt>
    <dgm:pt modelId="{1B6EB29A-DFF5-4DE8-8B26-466326D052A4}" type="sibTrans" cxnId="{7E2931A9-984C-4704-8F32-CBAF04059A11}">
      <dgm:prSet/>
      <dgm:spPr/>
      <dgm:t>
        <a:bodyPr/>
        <a:lstStyle/>
        <a:p>
          <a:endParaRPr lang="en-US"/>
        </a:p>
      </dgm:t>
    </dgm:pt>
    <dgm:pt modelId="{52D178D1-4D38-446B-83C5-D9AE209798F2}" type="pres">
      <dgm:prSet presAssocID="{2814C5AB-80E8-4571-8BB9-1CA08CB21F4A}" presName="Name0" presStyleCnt="0">
        <dgm:presLayoutVars>
          <dgm:dir/>
          <dgm:animLvl val="lvl"/>
          <dgm:resizeHandles val="exact"/>
        </dgm:presLayoutVars>
      </dgm:prSet>
      <dgm:spPr/>
    </dgm:pt>
    <dgm:pt modelId="{28E36F11-719F-49E4-86DC-05114E9676A8}" type="pres">
      <dgm:prSet presAssocID="{82E360D1-C27F-4B2B-8708-D0CF8C035BEE}" presName="parTxOnly" presStyleLbl="node1" presStyleIdx="0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8BD48B0-B62C-4C40-B3F7-F9634AA67C77}" type="pres">
      <dgm:prSet presAssocID="{9EFBE17F-9A9D-4F08-BFEF-CF1F12CE0840}" presName="parTxOnlySpace" presStyleCnt="0"/>
      <dgm:spPr/>
    </dgm:pt>
    <dgm:pt modelId="{D1ED0883-4550-4DB2-8607-5843129463E5}" type="pres">
      <dgm:prSet presAssocID="{0C55A4D7-53EE-4F02-9F3A-2299904A0346}" presName="parTxOnly" presStyleLbl="node1" presStyleIdx="1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C0F3793-0CDE-4D58-B25D-071CD1EAE02B}" type="pres">
      <dgm:prSet presAssocID="{2F8FFC79-EDAE-4239-9986-BDBD9881D193}" presName="parTxOnlySpace" presStyleCnt="0"/>
      <dgm:spPr/>
    </dgm:pt>
    <dgm:pt modelId="{24EED56E-CCC5-4C81-834C-799EA36FBDC9}" type="pres">
      <dgm:prSet presAssocID="{8C11670F-8570-4565-8F91-895683CA32E6}" presName="parTxOnly" presStyleLbl="node1" presStyleIdx="2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F05E78A-E8A7-4892-842C-32ABDECEE239}" type="pres">
      <dgm:prSet presAssocID="{B1D81169-AAF4-49AF-AEA2-BDDD89406D33}" presName="parTxOnlySpace" presStyleCnt="0"/>
      <dgm:spPr/>
    </dgm:pt>
    <dgm:pt modelId="{9FD6D661-A51B-440A-AEF0-5291E85E01A1}" type="pres">
      <dgm:prSet presAssocID="{9C3BD6DA-55ED-4CDC-B452-F71547F99A7A}" presName="parTxOnly" presStyleLbl="node1" presStyleIdx="3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5B29280-7FD7-4262-BA9A-EA544CF88033}" type="pres">
      <dgm:prSet presAssocID="{4B0FC7C4-C336-4A14-A1D7-970A27AE7701}" presName="parTxOnlySpace" presStyleCnt="0"/>
      <dgm:spPr/>
    </dgm:pt>
    <dgm:pt modelId="{9473D3FB-865A-4CCB-A882-E264A1B52AE3}" type="pres">
      <dgm:prSet presAssocID="{E1B7D9C9-42F9-492D-B4BC-0B5E8DED854C}" presName="parTxOnly" presStyleLbl="node1" presStyleIdx="4" presStyleCnt="5" custScaleX="134670" custLinFactNeighborX="-3350" custLinFactNeighborY="27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E2931A9-984C-4704-8F32-CBAF04059A11}" srcId="{2814C5AB-80E8-4571-8BB9-1CA08CB21F4A}" destId="{E1B7D9C9-42F9-492D-B4BC-0B5E8DED854C}" srcOrd="4" destOrd="0" parTransId="{852A7344-7AED-4813-A960-B09FD7464B74}" sibTransId="{1B6EB29A-DFF5-4DE8-8B26-466326D052A4}"/>
    <dgm:cxn modelId="{FA6EDA6B-3F29-41BD-82BA-693302609F23}" type="presOf" srcId="{E1B7D9C9-42F9-492D-B4BC-0B5E8DED854C}" destId="{9473D3FB-865A-4CCB-A882-E264A1B52AE3}" srcOrd="0" destOrd="0" presId="urn:microsoft.com/office/officeart/2005/8/layout/chevron1"/>
    <dgm:cxn modelId="{413BDA82-BF61-4D8C-A039-0C44A435796F}" srcId="{2814C5AB-80E8-4571-8BB9-1CA08CB21F4A}" destId="{8C11670F-8570-4565-8F91-895683CA32E6}" srcOrd="2" destOrd="0" parTransId="{EC9E57A8-ACE3-425A-9039-B750AF2A5116}" sibTransId="{B1D81169-AAF4-49AF-AEA2-BDDD89406D33}"/>
    <dgm:cxn modelId="{E32AE50D-8886-4188-8525-CA9B4D647E80}" type="presOf" srcId="{2814C5AB-80E8-4571-8BB9-1CA08CB21F4A}" destId="{52D178D1-4D38-446B-83C5-D9AE209798F2}" srcOrd="0" destOrd="0" presId="urn:microsoft.com/office/officeart/2005/8/layout/chevron1"/>
    <dgm:cxn modelId="{9235AD9C-FF0D-49E6-8581-6448646DD901}" type="presOf" srcId="{8C11670F-8570-4565-8F91-895683CA32E6}" destId="{24EED56E-CCC5-4C81-834C-799EA36FBDC9}" srcOrd="0" destOrd="0" presId="urn:microsoft.com/office/officeart/2005/8/layout/chevron1"/>
    <dgm:cxn modelId="{AF0EE8EE-C713-4EFE-A966-A1DE22CB9CBF}" type="presOf" srcId="{82E360D1-C27F-4B2B-8708-D0CF8C035BEE}" destId="{28E36F11-719F-49E4-86DC-05114E9676A8}" srcOrd="0" destOrd="0" presId="urn:microsoft.com/office/officeart/2005/8/layout/chevron1"/>
    <dgm:cxn modelId="{BA2D8383-D3BE-4D90-9F63-C6958E071A0C}" srcId="{2814C5AB-80E8-4571-8BB9-1CA08CB21F4A}" destId="{82E360D1-C27F-4B2B-8708-D0CF8C035BEE}" srcOrd="0" destOrd="0" parTransId="{2CE0E5E8-083E-40B6-8BAF-8E9B5B3E5085}" sibTransId="{9EFBE17F-9A9D-4F08-BFEF-CF1F12CE0840}"/>
    <dgm:cxn modelId="{993652F9-867A-4374-BBE8-3D6FE8579EE5}" type="presOf" srcId="{9C3BD6DA-55ED-4CDC-B452-F71547F99A7A}" destId="{9FD6D661-A51B-440A-AEF0-5291E85E01A1}" srcOrd="0" destOrd="0" presId="urn:microsoft.com/office/officeart/2005/8/layout/chevron1"/>
    <dgm:cxn modelId="{38D29667-B390-4807-9633-46388A98C230}" srcId="{2814C5AB-80E8-4571-8BB9-1CA08CB21F4A}" destId="{9C3BD6DA-55ED-4CDC-B452-F71547F99A7A}" srcOrd="3" destOrd="0" parTransId="{BD205859-751F-476A-9A95-22D401E599F2}" sibTransId="{4B0FC7C4-C336-4A14-A1D7-970A27AE7701}"/>
    <dgm:cxn modelId="{38E89E4E-F258-4AC6-9B48-B5AA93F401B5}" srcId="{2814C5AB-80E8-4571-8BB9-1CA08CB21F4A}" destId="{0C55A4D7-53EE-4F02-9F3A-2299904A0346}" srcOrd="1" destOrd="0" parTransId="{307DC45E-00F2-45D1-8DBD-50597058488A}" sibTransId="{2F8FFC79-EDAE-4239-9986-BDBD9881D193}"/>
    <dgm:cxn modelId="{EABC4E15-08F5-450C-8041-79883C930F67}" type="presOf" srcId="{0C55A4D7-53EE-4F02-9F3A-2299904A0346}" destId="{D1ED0883-4550-4DB2-8607-5843129463E5}" srcOrd="0" destOrd="0" presId="urn:microsoft.com/office/officeart/2005/8/layout/chevron1"/>
    <dgm:cxn modelId="{5B739046-2709-4096-829C-5CC224F1DF9C}" type="presParOf" srcId="{52D178D1-4D38-446B-83C5-D9AE209798F2}" destId="{28E36F11-719F-49E4-86DC-05114E9676A8}" srcOrd="0" destOrd="0" presId="urn:microsoft.com/office/officeart/2005/8/layout/chevron1"/>
    <dgm:cxn modelId="{07103ADE-EF90-4398-9DF9-BFB910AFCEC7}" type="presParOf" srcId="{52D178D1-4D38-446B-83C5-D9AE209798F2}" destId="{E8BD48B0-B62C-4C40-B3F7-F9634AA67C77}" srcOrd="1" destOrd="0" presId="urn:microsoft.com/office/officeart/2005/8/layout/chevron1"/>
    <dgm:cxn modelId="{CB2EE0C0-1495-400B-9AFC-1AA58E3EB043}" type="presParOf" srcId="{52D178D1-4D38-446B-83C5-D9AE209798F2}" destId="{D1ED0883-4550-4DB2-8607-5843129463E5}" srcOrd="2" destOrd="0" presId="urn:microsoft.com/office/officeart/2005/8/layout/chevron1"/>
    <dgm:cxn modelId="{54A8DBA0-728B-4805-8C13-642F2AF720B2}" type="presParOf" srcId="{52D178D1-4D38-446B-83C5-D9AE209798F2}" destId="{2C0F3793-0CDE-4D58-B25D-071CD1EAE02B}" srcOrd="3" destOrd="0" presId="urn:microsoft.com/office/officeart/2005/8/layout/chevron1"/>
    <dgm:cxn modelId="{6A10033B-01DE-4927-B2DC-D0C5D2301573}" type="presParOf" srcId="{52D178D1-4D38-446B-83C5-D9AE209798F2}" destId="{24EED56E-CCC5-4C81-834C-799EA36FBDC9}" srcOrd="4" destOrd="0" presId="urn:microsoft.com/office/officeart/2005/8/layout/chevron1"/>
    <dgm:cxn modelId="{EF3E7393-CB01-499F-9473-7009DEECB474}" type="presParOf" srcId="{52D178D1-4D38-446B-83C5-D9AE209798F2}" destId="{1F05E78A-E8A7-4892-842C-32ABDECEE239}" srcOrd="5" destOrd="0" presId="urn:microsoft.com/office/officeart/2005/8/layout/chevron1"/>
    <dgm:cxn modelId="{CE210B1C-0AB6-49AA-982F-45C780EEBF2B}" type="presParOf" srcId="{52D178D1-4D38-446B-83C5-D9AE209798F2}" destId="{9FD6D661-A51B-440A-AEF0-5291E85E01A1}" srcOrd="6" destOrd="0" presId="urn:microsoft.com/office/officeart/2005/8/layout/chevron1"/>
    <dgm:cxn modelId="{35CA29EF-7DFA-4C72-BA86-0DCC7C66FB94}" type="presParOf" srcId="{52D178D1-4D38-446B-83C5-D9AE209798F2}" destId="{75B29280-7FD7-4262-BA9A-EA544CF88033}" srcOrd="7" destOrd="0" presId="urn:microsoft.com/office/officeart/2005/8/layout/chevron1"/>
    <dgm:cxn modelId="{4E6B7736-B51A-45A3-B947-C6C26403967E}" type="presParOf" srcId="{52D178D1-4D38-446B-83C5-D9AE209798F2}" destId="{9473D3FB-865A-4CCB-A882-E264A1B52AE3}" srcOrd="8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2814C5AB-80E8-4571-8BB9-1CA08CB21F4A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82E360D1-C27F-4B2B-8708-D0CF8C035BEE}">
      <dgm:prSet phldrT="[Text]" custT="1"/>
      <dgm:spPr/>
      <dgm:t>
        <a:bodyPr/>
        <a:lstStyle/>
        <a:p>
          <a:r>
            <a:rPr lang="en-US" sz="2400" b="1" dirty="0">
              <a:solidFill>
                <a:schemeClr val="bg1"/>
              </a:solidFill>
            </a:rPr>
            <a:t>Engage</a:t>
          </a:r>
        </a:p>
      </dgm:t>
    </dgm:pt>
    <dgm:pt modelId="{2CE0E5E8-083E-40B6-8BAF-8E9B5B3E5085}" type="parTrans" cxnId="{BA2D8383-D3BE-4D90-9F63-C6958E071A0C}">
      <dgm:prSet/>
      <dgm:spPr/>
      <dgm:t>
        <a:bodyPr/>
        <a:lstStyle/>
        <a:p>
          <a:endParaRPr lang="en-US"/>
        </a:p>
      </dgm:t>
    </dgm:pt>
    <dgm:pt modelId="{9EFBE17F-9A9D-4F08-BFEF-CF1F12CE0840}" type="sibTrans" cxnId="{BA2D8383-D3BE-4D90-9F63-C6958E071A0C}">
      <dgm:prSet/>
      <dgm:spPr/>
      <dgm:t>
        <a:bodyPr/>
        <a:lstStyle/>
        <a:p>
          <a:endParaRPr lang="en-US"/>
        </a:p>
      </dgm:t>
    </dgm:pt>
    <dgm:pt modelId="{0C55A4D7-53EE-4F02-9F3A-2299904A0346}">
      <dgm:prSet phldrT="[Text]" custT="1"/>
      <dgm:spPr/>
      <dgm:t>
        <a:bodyPr/>
        <a:lstStyle/>
        <a:p>
          <a:r>
            <a:rPr lang="en-US" sz="2400" b="1" dirty="0">
              <a:solidFill>
                <a:schemeClr val="bg1"/>
              </a:solidFill>
            </a:rPr>
            <a:t>Assess</a:t>
          </a:r>
        </a:p>
      </dgm:t>
    </dgm:pt>
    <dgm:pt modelId="{307DC45E-00F2-45D1-8DBD-50597058488A}" type="parTrans" cxnId="{38E89E4E-F258-4AC6-9B48-B5AA93F401B5}">
      <dgm:prSet/>
      <dgm:spPr/>
      <dgm:t>
        <a:bodyPr/>
        <a:lstStyle/>
        <a:p>
          <a:endParaRPr lang="en-US"/>
        </a:p>
      </dgm:t>
    </dgm:pt>
    <dgm:pt modelId="{2F8FFC79-EDAE-4239-9986-BDBD9881D193}" type="sibTrans" cxnId="{38E89E4E-F258-4AC6-9B48-B5AA93F401B5}">
      <dgm:prSet/>
      <dgm:spPr/>
      <dgm:t>
        <a:bodyPr/>
        <a:lstStyle/>
        <a:p>
          <a:endParaRPr lang="en-US"/>
        </a:p>
      </dgm:t>
    </dgm:pt>
    <dgm:pt modelId="{8C11670F-8570-4565-8F91-895683CA32E6}">
      <dgm:prSet phldrT="[Text]" custT="1"/>
      <dgm:spPr/>
      <dgm:t>
        <a:bodyPr/>
        <a:lstStyle/>
        <a:p>
          <a:r>
            <a:rPr lang="en-US" sz="2400" b="1" dirty="0">
              <a:solidFill>
                <a:schemeClr val="bg1"/>
              </a:solidFill>
            </a:rPr>
            <a:t>Plan</a:t>
          </a:r>
        </a:p>
      </dgm:t>
    </dgm:pt>
    <dgm:pt modelId="{EC9E57A8-ACE3-425A-9039-B750AF2A5116}" type="parTrans" cxnId="{413BDA82-BF61-4D8C-A039-0C44A435796F}">
      <dgm:prSet/>
      <dgm:spPr/>
      <dgm:t>
        <a:bodyPr/>
        <a:lstStyle/>
        <a:p>
          <a:endParaRPr lang="en-US"/>
        </a:p>
      </dgm:t>
    </dgm:pt>
    <dgm:pt modelId="{B1D81169-AAF4-49AF-AEA2-BDDD89406D33}" type="sibTrans" cxnId="{413BDA82-BF61-4D8C-A039-0C44A435796F}">
      <dgm:prSet/>
      <dgm:spPr/>
      <dgm:t>
        <a:bodyPr/>
        <a:lstStyle/>
        <a:p>
          <a:endParaRPr lang="en-US"/>
        </a:p>
      </dgm:t>
    </dgm:pt>
    <dgm:pt modelId="{9C3BD6DA-55ED-4CDC-B452-F71547F99A7A}">
      <dgm:prSet phldrT="[Text]" custT="1"/>
      <dgm:spPr/>
      <dgm:t>
        <a:bodyPr/>
        <a:lstStyle/>
        <a:p>
          <a:r>
            <a:rPr lang="en-US" sz="2400" b="1" dirty="0">
              <a:solidFill>
                <a:schemeClr val="bg1"/>
              </a:solidFill>
            </a:rPr>
            <a:t>Work</a:t>
          </a:r>
        </a:p>
      </dgm:t>
    </dgm:pt>
    <dgm:pt modelId="{BD205859-751F-476A-9A95-22D401E599F2}" type="parTrans" cxnId="{38D29667-B390-4807-9633-46388A98C230}">
      <dgm:prSet/>
      <dgm:spPr/>
      <dgm:t>
        <a:bodyPr/>
        <a:lstStyle/>
        <a:p>
          <a:endParaRPr lang="en-US"/>
        </a:p>
      </dgm:t>
    </dgm:pt>
    <dgm:pt modelId="{4B0FC7C4-C336-4A14-A1D7-970A27AE7701}" type="sibTrans" cxnId="{38D29667-B390-4807-9633-46388A98C230}">
      <dgm:prSet/>
      <dgm:spPr/>
      <dgm:t>
        <a:bodyPr/>
        <a:lstStyle/>
        <a:p>
          <a:endParaRPr lang="en-US"/>
        </a:p>
      </dgm:t>
    </dgm:pt>
    <dgm:pt modelId="{E1B7D9C9-42F9-492D-B4BC-0B5E8DED854C}">
      <dgm:prSet phldrT="[Text]" custT="1"/>
      <dgm:spPr/>
      <dgm:t>
        <a:bodyPr/>
        <a:lstStyle/>
        <a:p>
          <a:r>
            <a:rPr lang="en-US" sz="2400" b="1" dirty="0">
              <a:solidFill>
                <a:schemeClr val="bg1"/>
              </a:solidFill>
            </a:rPr>
            <a:t>Evaluate</a:t>
          </a:r>
        </a:p>
      </dgm:t>
    </dgm:pt>
    <dgm:pt modelId="{852A7344-7AED-4813-A960-B09FD7464B74}" type="parTrans" cxnId="{7E2931A9-984C-4704-8F32-CBAF04059A11}">
      <dgm:prSet/>
      <dgm:spPr/>
      <dgm:t>
        <a:bodyPr/>
        <a:lstStyle/>
        <a:p>
          <a:endParaRPr lang="en-US"/>
        </a:p>
      </dgm:t>
    </dgm:pt>
    <dgm:pt modelId="{1B6EB29A-DFF5-4DE8-8B26-466326D052A4}" type="sibTrans" cxnId="{7E2931A9-984C-4704-8F32-CBAF04059A11}">
      <dgm:prSet/>
      <dgm:spPr/>
      <dgm:t>
        <a:bodyPr/>
        <a:lstStyle/>
        <a:p>
          <a:endParaRPr lang="en-US"/>
        </a:p>
      </dgm:t>
    </dgm:pt>
    <dgm:pt modelId="{52D178D1-4D38-446B-83C5-D9AE209798F2}" type="pres">
      <dgm:prSet presAssocID="{2814C5AB-80E8-4571-8BB9-1CA08CB21F4A}" presName="Name0" presStyleCnt="0">
        <dgm:presLayoutVars>
          <dgm:dir/>
          <dgm:animLvl val="lvl"/>
          <dgm:resizeHandles val="exact"/>
        </dgm:presLayoutVars>
      </dgm:prSet>
      <dgm:spPr/>
    </dgm:pt>
    <dgm:pt modelId="{28E36F11-719F-49E4-86DC-05114E9676A8}" type="pres">
      <dgm:prSet presAssocID="{82E360D1-C27F-4B2B-8708-D0CF8C035BEE}" presName="parTxOnly" presStyleLbl="node1" presStyleIdx="0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8BD48B0-B62C-4C40-B3F7-F9634AA67C77}" type="pres">
      <dgm:prSet presAssocID="{9EFBE17F-9A9D-4F08-BFEF-CF1F12CE0840}" presName="parTxOnlySpace" presStyleCnt="0"/>
      <dgm:spPr/>
    </dgm:pt>
    <dgm:pt modelId="{D1ED0883-4550-4DB2-8607-5843129463E5}" type="pres">
      <dgm:prSet presAssocID="{0C55A4D7-53EE-4F02-9F3A-2299904A0346}" presName="parTxOnly" presStyleLbl="node1" presStyleIdx="1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C0F3793-0CDE-4D58-B25D-071CD1EAE02B}" type="pres">
      <dgm:prSet presAssocID="{2F8FFC79-EDAE-4239-9986-BDBD9881D193}" presName="parTxOnlySpace" presStyleCnt="0"/>
      <dgm:spPr/>
    </dgm:pt>
    <dgm:pt modelId="{24EED56E-CCC5-4C81-834C-799EA36FBDC9}" type="pres">
      <dgm:prSet presAssocID="{8C11670F-8570-4565-8F91-895683CA32E6}" presName="parTxOnly" presStyleLbl="node1" presStyleIdx="2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F05E78A-E8A7-4892-842C-32ABDECEE239}" type="pres">
      <dgm:prSet presAssocID="{B1D81169-AAF4-49AF-AEA2-BDDD89406D33}" presName="parTxOnlySpace" presStyleCnt="0"/>
      <dgm:spPr/>
    </dgm:pt>
    <dgm:pt modelId="{9FD6D661-A51B-440A-AEF0-5291E85E01A1}" type="pres">
      <dgm:prSet presAssocID="{9C3BD6DA-55ED-4CDC-B452-F71547F99A7A}" presName="parTxOnly" presStyleLbl="node1" presStyleIdx="3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5B29280-7FD7-4262-BA9A-EA544CF88033}" type="pres">
      <dgm:prSet presAssocID="{4B0FC7C4-C336-4A14-A1D7-970A27AE7701}" presName="parTxOnlySpace" presStyleCnt="0"/>
      <dgm:spPr/>
    </dgm:pt>
    <dgm:pt modelId="{9473D3FB-865A-4CCB-A882-E264A1B52AE3}" type="pres">
      <dgm:prSet presAssocID="{E1B7D9C9-42F9-492D-B4BC-0B5E8DED854C}" presName="parTxOnly" presStyleLbl="node1" presStyleIdx="4" presStyleCnt="5" custScaleX="134670" custLinFactNeighborX="-3350" custLinFactNeighborY="27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E2931A9-984C-4704-8F32-CBAF04059A11}" srcId="{2814C5AB-80E8-4571-8BB9-1CA08CB21F4A}" destId="{E1B7D9C9-42F9-492D-B4BC-0B5E8DED854C}" srcOrd="4" destOrd="0" parTransId="{852A7344-7AED-4813-A960-B09FD7464B74}" sibTransId="{1B6EB29A-DFF5-4DE8-8B26-466326D052A4}"/>
    <dgm:cxn modelId="{16B3EF1A-01A6-4C1D-86C9-5FF04A896A5E}" type="presOf" srcId="{82E360D1-C27F-4B2B-8708-D0CF8C035BEE}" destId="{28E36F11-719F-49E4-86DC-05114E9676A8}" srcOrd="0" destOrd="0" presId="urn:microsoft.com/office/officeart/2005/8/layout/chevron1"/>
    <dgm:cxn modelId="{0E377FC0-3845-4183-B6F3-BF9464895DA1}" type="presOf" srcId="{9C3BD6DA-55ED-4CDC-B452-F71547F99A7A}" destId="{9FD6D661-A51B-440A-AEF0-5291E85E01A1}" srcOrd="0" destOrd="0" presId="urn:microsoft.com/office/officeart/2005/8/layout/chevron1"/>
    <dgm:cxn modelId="{413BDA82-BF61-4D8C-A039-0C44A435796F}" srcId="{2814C5AB-80E8-4571-8BB9-1CA08CB21F4A}" destId="{8C11670F-8570-4565-8F91-895683CA32E6}" srcOrd="2" destOrd="0" parTransId="{EC9E57A8-ACE3-425A-9039-B750AF2A5116}" sibTransId="{B1D81169-AAF4-49AF-AEA2-BDDD89406D33}"/>
    <dgm:cxn modelId="{1FC954BD-4D9C-459C-841B-5A4F7F4A9B5D}" type="presOf" srcId="{E1B7D9C9-42F9-492D-B4BC-0B5E8DED854C}" destId="{9473D3FB-865A-4CCB-A882-E264A1B52AE3}" srcOrd="0" destOrd="0" presId="urn:microsoft.com/office/officeart/2005/8/layout/chevron1"/>
    <dgm:cxn modelId="{BA2D8383-D3BE-4D90-9F63-C6958E071A0C}" srcId="{2814C5AB-80E8-4571-8BB9-1CA08CB21F4A}" destId="{82E360D1-C27F-4B2B-8708-D0CF8C035BEE}" srcOrd="0" destOrd="0" parTransId="{2CE0E5E8-083E-40B6-8BAF-8E9B5B3E5085}" sibTransId="{9EFBE17F-9A9D-4F08-BFEF-CF1F12CE0840}"/>
    <dgm:cxn modelId="{38D29667-B390-4807-9633-46388A98C230}" srcId="{2814C5AB-80E8-4571-8BB9-1CA08CB21F4A}" destId="{9C3BD6DA-55ED-4CDC-B452-F71547F99A7A}" srcOrd="3" destOrd="0" parTransId="{BD205859-751F-476A-9A95-22D401E599F2}" sibTransId="{4B0FC7C4-C336-4A14-A1D7-970A27AE7701}"/>
    <dgm:cxn modelId="{38E89E4E-F258-4AC6-9B48-B5AA93F401B5}" srcId="{2814C5AB-80E8-4571-8BB9-1CA08CB21F4A}" destId="{0C55A4D7-53EE-4F02-9F3A-2299904A0346}" srcOrd="1" destOrd="0" parTransId="{307DC45E-00F2-45D1-8DBD-50597058488A}" sibTransId="{2F8FFC79-EDAE-4239-9986-BDBD9881D193}"/>
    <dgm:cxn modelId="{0EA6C075-CC31-4145-B4CD-1207C2A9A27E}" type="presOf" srcId="{2814C5AB-80E8-4571-8BB9-1CA08CB21F4A}" destId="{52D178D1-4D38-446B-83C5-D9AE209798F2}" srcOrd="0" destOrd="0" presId="urn:microsoft.com/office/officeart/2005/8/layout/chevron1"/>
    <dgm:cxn modelId="{95C2E2A6-A0D3-4509-8F0B-7F77385E437F}" type="presOf" srcId="{0C55A4D7-53EE-4F02-9F3A-2299904A0346}" destId="{D1ED0883-4550-4DB2-8607-5843129463E5}" srcOrd="0" destOrd="0" presId="urn:microsoft.com/office/officeart/2005/8/layout/chevron1"/>
    <dgm:cxn modelId="{2A62B1A6-5FEB-4429-899B-A3BCAA01B6CF}" type="presOf" srcId="{8C11670F-8570-4565-8F91-895683CA32E6}" destId="{24EED56E-CCC5-4C81-834C-799EA36FBDC9}" srcOrd="0" destOrd="0" presId="urn:microsoft.com/office/officeart/2005/8/layout/chevron1"/>
    <dgm:cxn modelId="{36147F8E-9623-4D3B-AC75-70DBADF49C57}" type="presParOf" srcId="{52D178D1-4D38-446B-83C5-D9AE209798F2}" destId="{28E36F11-719F-49E4-86DC-05114E9676A8}" srcOrd="0" destOrd="0" presId="urn:microsoft.com/office/officeart/2005/8/layout/chevron1"/>
    <dgm:cxn modelId="{AF5D5524-E7A1-4642-A8A4-BCC5173C326C}" type="presParOf" srcId="{52D178D1-4D38-446B-83C5-D9AE209798F2}" destId="{E8BD48B0-B62C-4C40-B3F7-F9634AA67C77}" srcOrd="1" destOrd="0" presId="urn:microsoft.com/office/officeart/2005/8/layout/chevron1"/>
    <dgm:cxn modelId="{3190C298-215D-47E3-B08C-EAB912E83320}" type="presParOf" srcId="{52D178D1-4D38-446B-83C5-D9AE209798F2}" destId="{D1ED0883-4550-4DB2-8607-5843129463E5}" srcOrd="2" destOrd="0" presId="urn:microsoft.com/office/officeart/2005/8/layout/chevron1"/>
    <dgm:cxn modelId="{CCE96DCE-6774-43CA-A266-8086E9A285B9}" type="presParOf" srcId="{52D178D1-4D38-446B-83C5-D9AE209798F2}" destId="{2C0F3793-0CDE-4D58-B25D-071CD1EAE02B}" srcOrd="3" destOrd="0" presId="urn:microsoft.com/office/officeart/2005/8/layout/chevron1"/>
    <dgm:cxn modelId="{AFA0C50F-01C2-49F3-B30A-4624D31E3426}" type="presParOf" srcId="{52D178D1-4D38-446B-83C5-D9AE209798F2}" destId="{24EED56E-CCC5-4C81-834C-799EA36FBDC9}" srcOrd="4" destOrd="0" presId="urn:microsoft.com/office/officeart/2005/8/layout/chevron1"/>
    <dgm:cxn modelId="{E7195FA1-497B-4F5E-AA99-3E9CDE2C3E3F}" type="presParOf" srcId="{52D178D1-4D38-446B-83C5-D9AE209798F2}" destId="{1F05E78A-E8A7-4892-842C-32ABDECEE239}" srcOrd="5" destOrd="0" presId="urn:microsoft.com/office/officeart/2005/8/layout/chevron1"/>
    <dgm:cxn modelId="{69ED3DE2-DE4A-4A20-9716-129CDDED7BF2}" type="presParOf" srcId="{52D178D1-4D38-446B-83C5-D9AE209798F2}" destId="{9FD6D661-A51B-440A-AEF0-5291E85E01A1}" srcOrd="6" destOrd="0" presId="urn:microsoft.com/office/officeart/2005/8/layout/chevron1"/>
    <dgm:cxn modelId="{EB0AF7A1-4577-47B9-B1D4-6F576C43A734}" type="presParOf" srcId="{52D178D1-4D38-446B-83C5-D9AE209798F2}" destId="{75B29280-7FD7-4262-BA9A-EA544CF88033}" srcOrd="7" destOrd="0" presId="urn:microsoft.com/office/officeart/2005/8/layout/chevron1"/>
    <dgm:cxn modelId="{1E9278A9-1247-45C4-A4FC-405A3263FD94}" type="presParOf" srcId="{52D178D1-4D38-446B-83C5-D9AE209798F2}" destId="{9473D3FB-865A-4CCB-A882-E264A1B52AE3}" srcOrd="8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2814C5AB-80E8-4571-8BB9-1CA08CB21F4A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82E360D1-C27F-4B2B-8708-D0CF8C035BEE}">
      <dgm:prSet phldrT="[Text]" custT="1"/>
      <dgm:spPr/>
      <dgm:t>
        <a:bodyPr/>
        <a:lstStyle/>
        <a:p>
          <a:pPr algn="ctr"/>
          <a:r>
            <a:rPr lang="en-US" sz="800" b="1" dirty="0">
              <a:solidFill>
                <a:schemeClr val="bg1"/>
              </a:solidFill>
            </a:rPr>
            <a:t>Engage</a:t>
          </a:r>
        </a:p>
      </dgm:t>
    </dgm:pt>
    <dgm:pt modelId="{2CE0E5E8-083E-40B6-8BAF-8E9B5B3E5085}" type="parTrans" cxnId="{BA2D8383-D3BE-4D90-9F63-C6958E071A0C}">
      <dgm:prSet/>
      <dgm:spPr/>
      <dgm:t>
        <a:bodyPr/>
        <a:lstStyle/>
        <a:p>
          <a:endParaRPr lang="en-US"/>
        </a:p>
      </dgm:t>
    </dgm:pt>
    <dgm:pt modelId="{9EFBE17F-9A9D-4F08-BFEF-CF1F12CE0840}" type="sibTrans" cxnId="{BA2D8383-D3BE-4D90-9F63-C6958E071A0C}">
      <dgm:prSet/>
      <dgm:spPr/>
      <dgm:t>
        <a:bodyPr/>
        <a:lstStyle/>
        <a:p>
          <a:endParaRPr lang="en-US"/>
        </a:p>
      </dgm:t>
    </dgm:pt>
    <dgm:pt modelId="{0C55A4D7-53EE-4F02-9F3A-2299904A0346}">
      <dgm:prSet phldrT="[Text]" custT="1"/>
      <dgm:spPr/>
      <dgm:t>
        <a:bodyPr/>
        <a:lstStyle/>
        <a:p>
          <a:r>
            <a:rPr lang="en-US" sz="800" b="1" dirty="0">
              <a:solidFill>
                <a:schemeClr val="bg1"/>
              </a:solidFill>
            </a:rPr>
            <a:t>Assess</a:t>
          </a:r>
        </a:p>
      </dgm:t>
    </dgm:pt>
    <dgm:pt modelId="{307DC45E-00F2-45D1-8DBD-50597058488A}" type="parTrans" cxnId="{38E89E4E-F258-4AC6-9B48-B5AA93F401B5}">
      <dgm:prSet/>
      <dgm:spPr/>
      <dgm:t>
        <a:bodyPr/>
        <a:lstStyle/>
        <a:p>
          <a:endParaRPr lang="en-US"/>
        </a:p>
      </dgm:t>
    </dgm:pt>
    <dgm:pt modelId="{2F8FFC79-EDAE-4239-9986-BDBD9881D193}" type="sibTrans" cxnId="{38E89E4E-F258-4AC6-9B48-B5AA93F401B5}">
      <dgm:prSet/>
      <dgm:spPr/>
      <dgm:t>
        <a:bodyPr/>
        <a:lstStyle/>
        <a:p>
          <a:endParaRPr lang="en-US"/>
        </a:p>
      </dgm:t>
    </dgm:pt>
    <dgm:pt modelId="{8C11670F-8570-4565-8F91-895683CA32E6}">
      <dgm:prSet phldrT="[Text]" custT="1"/>
      <dgm:spPr/>
      <dgm:t>
        <a:bodyPr/>
        <a:lstStyle/>
        <a:p>
          <a:r>
            <a:rPr lang="en-US" sz="800" b="1" dirty="0">
              <a:solidFill>
                <a:schemeClr val="bg1"/>
              </a:solidFill>
            </a:rPr>
            <a:t>Plan</a:t>
          </a:r>
        </a:p>
      </dgm:t>
    </dgm:pt>
    <dgm:pt modelId="{EC9E57A8-ACE3-425A-9039-B750AF2A5116}" type="parTrans" cxnId="{413BDA82-BF61-4D8C-A039-0C44A435796F}">
      <dgm:prSet/>
      <dgm:spPr/>
      <dgm:t>
        <a:bodyPr/>
        <a:lstStyle/>
        <a:p>
          <a:endParaRPr lang="en-US"/>
        </a:p>
      </dgm:t>
    </dgm:pt>
    <dgm:pt modelId="{B1D81169-AAF4-49AF-AEA2-BDDD89406D33}" type="sibTrans" cxnId="{413BDA82-BF61-4D8C-A039-0C44A435796F}">
      <dgm:prSet/>
      <dgm:spPr/>
      <dgm:t>
        <a:bodyPr/>
        <a:lstStyle/>
        <a:p>
          <a:endParaRPr lang="en-US"/>
        </a:p>
      </dgm:t>
    </dgm:pt>
    <dgm:pt modelId="{9C3BD6DA-55ED-4CDC-B452-F71547F99A7A}">
      <dgm:prSet phldrT="[Text]" custT="1"/>
      <dgm:spPr/>
      <dgm:t>
        <a:bodyPr/>
        <a:lstStyle/>
        <a:p>
          <a:r>
            <a:rPr lang="en-US" sz="4400" b="1" dirty="0">
              <a:solidFill>
                <a:schemeClr val="bg1"/>
              </a:solidFill>
            </a:rPr>
            <a:t>Work</a:t>
          </a:r>
        </a:p>
      </dgm:t>
    </dgm:pt>
    <dgm:pt modelId="{BD205859-751F-476A-9A95-22D401E599F2}" type="parTrans" cxnId="{38D29667-B390-4807-9633-46388A98C230}">
      <dgm:prSet/>
      <dgm:spPr/>
      <dgm:t>
        <a:bodyPr/>
        <a:lstStyle/>
        <a:p>
          <a:endParaRPr lang="en-US"/>
        </a:p>
      </dgm:t>
    </dgm:pt>
    <dgm:pt modelId="{4B0FC7C4-C336-4A14-A1D7-970A27AE7701}" type="sibTrans" cxnId="{38D29667-B390-4807-9633-46388A98C230}">
      <dgm:prSet/>
      <dgm:spPr/>
      <dgm:t>
        <a:bodyPr/>
        <a:lstStyle/>
        <a:p>
          <a:endParaRPr lang="en-US"/>
        </a:p>
      </dgm:t>
    </dgm:pt>
    <dgm:pt modelId="{E1B7D9C9-42F9-492D-B4BC-0B5E8DED854C}">
      <dgm:prSet phldrT="[Text]" custT="1"/>
      <dgm:spPr/>
      <dgm:t>
        <a:bodyPr/>
        <a:lstStyle/>
        <a:p>
          <a:r>
            <a:rPr lang="en-US" sz="800" b="1" dirty="0">
              <a:solidFill>
                <a:schemeClr val="bg1"/>
              </a:solidFill>
            </a:rPr>
            <a:t>Evaluate</a:t>
          </a:r>
        </a:p>
      </dgm:t>
    </dgm:pt>
    <dgm:pt modelId="{852A7344-7AED-4813-A960-B09FD7464B74}" type="parTrans" cxnId="{7E2931A9-984C-4704-8F32-CBAF04059A11}">
      <dgm:prSet/>
      <dgm:spPr/>
      <dgm:t>
        <a:bodyPr/>
        <a:lstStyle/>
        <a:p>
          <a:endParaRPr lang="en-US"/>
        </a:p>
      </dgm:t>
    </dgm:pt>
    <dgm:pt modelId="{1B6EB29A-DFF5-4DE8-8B26-466326D052A4}" type="sibTrans" cxnId="{7E2931A9-984C-4704-8F32-CBAF04059A11}">
      <dgm:prSet/>
      <dgm:spPr/>
      <dgm:t>
        <a:bodyPr/>
        <a:lstStyle/>
        <a:p>
          <a:endParaRPr lang="en-US"/>
        </a:p>
      </dgm:t>
    </dgm:pt>
    <dgm:pt modelId="{52D178D1-4D38-446B-83C5-D9AE209798F2}" type="pres">
      <dgm:prSet presAssocID="{2814C5AB-80E8-4571-8BB9-1CA08CB21F4A}" presName="Name0" presStyleCnt="0">
        <dgm:presLayoutVars>
          <dgm:dir/>
          <dgm:animLvl val="lvl"/>
          <dgm:resizeHandles val="exact"/>
        </dgm:presLayoutVars>
      </dgm:prSet>
      <dgm:spPr/>
    </dgm:pt>
    <dgm:pt modelId="{28E36F11-719F-49E4-86DC-05114E9676A8}" type="pres">
      <dgm:prSet presAssocID="{82E360D1-C27F-4B2B-8708-D0CF8C035BEE}" presName="parTxOnly" presStyleLbl="node1" presStyleIdx="0" presStyleCnt="5" custScaleX="10774" custScaleY="6720" custLinFactX="-6900" custLinFactNeighborX="-100000" custLinFactNeighborY="-23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8BD48B0-B62C-4C40-B3F7-F9634AA67C77}" type="pres">
      <dgm:prSet presAssocID="{9EFBE17F-9A9D-4F08-BFEF-CF1F12CE0840}" presName="parTxOnlySpace" presStyleCnt="0"/>
      <dgm:spPr/>
    </dgm:pt>
    <dgm:pt modelId="{D1ED0883-4550-4DB2-8607-5843129463E5}" type="pres">
      <dgm:prSet presAssocID="{0C55A4D7-53EE-4F02-9F3A-2299904A0346}" presName="parTxOnly" presStyleLbl="node1" presStyleIdx="1" presStyleCnt="5" custScaleX="10457" custScaleY="7057" custLinFactNeighborX="-68887" custLinFactNeighborY="-23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C0F3793-0CDE-4D58-B25D-071CD1EAE02B}" type="pres">
      <dgm:prSet presAssocID="{2F8FFC79-EDAE-4239-9986-BDBD9881D193}" presName="parTxOnlySpace" presStyleCnt="0"/>
      <dgm:spPr/>
    </dgm:pt>
    <dgm:pt modelId="{24EED56E-CCC5-4C81-834C-799EA36FBDC9}" type="pres">
      <dgm:prSet presAssocID="{8C11670F-8570-4565-8F91-895683CA32E6}" presName="parTxOnly" presStyleLbl="node1" presStyleIdx="2" presStyleCnt="5" custScaleX="9784" custScaleY="7120" custLinFactNeighborX="32427" custLinFactNeighborY="3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F05E78A-E8A7-4892-842C-32ABDECEE239}" type="pres">
      <dgm:prSet presAssocID="{B1D81169-AAF4-49AF-AEA2-BDDD89406D33}" presName="parTxOnlySpace" presStyleCnt="0"/>
      <dgm:spPr/>
    </dgm:pt>
    <dgm:pt modelId="{9FD6D661-A51B-440A-AEF0-5291E85E01A1}" type="pres">
      <dgm:prSet presAssocID="{9C3BD6DA-55ED-4CDC-B452-F71547F99A7A}" presName="parTxOnly" presStyleLbl="node1" presStyleIdx="3" presStyleCnt="5" custScaleX="53998" custScaleY="29657" custLinFactNeighborX="9369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5B29280-7FD7-4262-BA9A-EA544CF88033}" type="pres">
      <dgm:prSet presAssocID="{4B0FC7C4-C336-4A14-A1D7-970A27AE7701}" presName="parTxOnlySpace" presStyleCnt="0"/>
      <dgm:spPr/>
    </dgm:pt>
    <dgm:pt modelId="{9473D3FB-865A-4CCB-A882-E264A1B52AE3}" type="pres">
      <dgm:prSet presAssocID="{E1B7D9C9-42F9-492D-B4BC-0B5E8DED854C}" presName="parTxOnly" presStyleLbl="node1" presStyleIdx="4" presStyleCnt="5" custScaleX="10855" custScaleY="7555" custLinFactX="9229" custLinFactNeighborX="100000" custLinFactNeighborY="27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E2931A9-984C-4704-8F32-CBAF04059A11}" srcId="{2814C5AB-80E8-4571-8BB9-1CA08CB21F4A}" destId="{E1B7D9C9-42F9-492D-B4BC-0B5E8DED854C}" srcOrd="4" destOrd="0" parTransId="{852A7344-7AED-4813-A960-B09FD7464B74}" sibTransId="{1B6EB29A-DFF5-4DE8-8B26-466326D052A4}"/>
    <dgm:cxn modelId="{5AF29D1A-FE43-4702-9DA5-508B966670CA}" type="presOf" srcId="{0C55A4D7-53EE-4F02-9F3A-2299904A0346}" destId="{D1ED0883-4550-4DB2-8607-5843129463E5}" srcOrd="0" destOrd="0" presId="urn:microsoft.com/office/officeart/2005/8/layout/chevron1"/>
    <dgm:cxn modelId="{DED28280-ED55-487E-8AEC-3168F8EAF02C}" type="presOf" srcId="{9C3BD6DA-55ED-4CDC-B452-F71547F99A7A}" destId="{9FD6D661-A51B-440A-AEF0-5291E85E01A1}" srcOrd="0" destOrd="0" presId="urn:microsoft.com/office/officeart/2005/8/layout/chevron1"/>
    <dgm:cxn modelId="{30248704-B886-4B92-BB17-369D31171C6A}" type="presOf" srcId="{82E360D1-C27F-4B2B-8708-D0CF8C035BEE}" destId="{28E36F11-719F-49E4-86DC-05114E9676A8}" srcOrd="0" destOrd="0" presId="urn:microsoft.com/office/officeart/2005/8/layout/chevron1"/>
    <dgm:cxn modelId="{413BDA82-BF61-4D8C-A039-0C44A435796F}" srcId="{2814C5AB-80E8-4571-8BB9-1CA08CB21F4A}" destId="{8C11670F-8570-4565-8F91-895683CA32E6}" srcOrd="2" destOrd="0" parTransId="{EC9E57A8-ACE3-425A-9039-B750AF2A5116}" sibTransId="{B1D81169-AAF4-49AF-AEA2-BDDD89406D33}"/>
    <dgm:cxn modelId="{22C123BD-2A29-43A9-9F72-B986AA120784}" type="presOf" srcId="{2814C5AB-80E8-4571-8BB9-1CA08CB21F4A}" destId="{52D178D1-4D38-446B-83C5-D9AE209798F2}" srcOrd="0" destOrd="0" presId="urn:microsoft.com/office/officeart/2005/8/layout/chevron1"/>
    <dgm:cxn modelId="{EC5A7592-6E4F-4A10-B1AC-FF0B0010D3D3}" type="presOf" srcId="{E1B7D9C9-42F9-492D-B4BC-0B5E8DED854C}" destId="{9473D3FB-865A-4CCB-A882-E264A1B52AE3}" srcOrd="0" destOrd="0" presId="urn:microsoft.com/office/officeart/2005/8/layout/chevron1"/>
    <dgm:cxn modelId="{44F08B35-7458-469A-A691-9D9ED0BDEC78}" type="presOf" srcId="{8C11670F-8570-4565-8F91-895683CA32E6}" destId="{24EED56E-CCC5-4C81-834C-799EA36FBDC9}" srcOrd="0" destOrd="0" presId="urn:microsoft.com/office/officeart/2005/8/layout/chevron1"/>
    <dgm:cxn modelId="{BA2D8383-D3BE-4D90-9F63-C6958E071A0C}" srcId="{2814C5AB-80E8-4571-8BB9-1CA08CB21F4A}" destId="{82E360D1-C27F-4B2B-8708-D0CF8C035BEE}" srcOrd="0" destOrd="0" parTransId="{2CE0E5E8-083E-40B6-8BAF-8E9B5B3E5085}" sibTransId="{9EFBE17F-9A9D-4F08-BFEF-CF1F12CE0840}"/>
    <dgm:cxn modelId="{38D29667-B390-4807-9633-46388A98C230}" srcId="{2814C5AB-80E8-4571-8BB9-1CA08CB21F4A}" destId="{9C3BD6DA-55ED-4CDC-B452-F71547F99A7A}" srcOrd="3" destOrd="0" parTransId="{BD205859-751F-476A-9A95-22D401E599F2}" sibTransId="{4B0FC7C4-C336-4A14-A1D7-970A27AE7701}"/>
    <dgm:cxn modelId="{38E89E4E-F258-4AC6-9B48-B5AA93F401B5}" srcId="{2814C5AB-80E8-4571-8BB9-1CA08CB21F4A}" destId="{0C55A4D7-53EE-4F02-9F3A-2299904A0346}" srcOrd="1" destOrd="0" parTransId="{307DC45E-00F2-45D1-8DBD-50597058488A}" sibTransId="{2F8FFC79-EDAE-4239-9986-BDBD9881D193}"/>
    <dgm:cxn modelId="{3B39E5E4-B5FF-4BA6-9A2F-FD9CBB90C5C2}" type="presParOf" srcId="{52D178D1-4D38-446B-83C5-D9AE209798F2}" destId="{28E36F11-719F-49E4-86DC-05114E9676A8}" srcOrd="0" destOrd="0" presId="urn:microsoft.com/office/officeart/2005/8/layout/chevron1"/>
    <dgm:cxn modelId="{19ECC9E0-5E7B-4CE9-8058-D9D220E7AF50}" type="presParOf" srcId="{52D178D1-4D38-446B-83C5-D9AE209798F2}" destId="{E8BD48B0-B62C-4C40-B3F7-F9634AA67C77}" srcOrd="1" destOrd="0" presId="urn:microsoft.com/office/officeart/2005/8/layout/chevron1"/>
    <dgm:cxn modelId="{D74C782F-1079-4750-ADFD-047364DCFD33}" type="presParOf" srcId="{52D178D1-4D38-446B-83C5-D9AE209798F2}" destId="{D1ED0883-4550-4DB2-8607-5843129463E5}" srcOrd="2" destOrd="0" presId="urn:microsoft.com/office/officeart/2005/8/layout/chevron1"/>
    <dgm:cxn modelId="{0F830BF4-1764-4CC4-AB42-943CF2B5B3BA}" type="presParOf" srcId="{52D178D1-4D38-446B-83C5-D9AE209798F2}" destId="{2C0F3793-0CDE-4D58-B25D-071CD1EAE02B}" srcOrd="3" destOrd="0" presId="urn:microsoft.com/office/officeart/2005/8/layout/chevron1"/>
    <dgm:cxn modelId="{A19D4F3B-CD3D-429A-BC47-C5C1FB90D0D6}" type="presParOf" srcId="{52D178D1-4D38-446B-83C5-D9AE209798F2}" destId="{24EED56E-CCC5-4C81-834C-799EA36FBDC9}" srcOrd="4" destOrd="0" presId="urn:microsoft.com/office/officeart/2005/8/layout/chevron1"/>
    <dgm:cxn modelId="{3AD7F0F3-E1BA-4D85-8081-9EC740AE742A}" type="presParOf" srcId="{52D178D1-4D38-446B-83C5-D9AE209798F2}" destId="{1F05E78A-E8A7-4892-842C-32ABDECEE239}" srcOrd="5" destOrd="0" presId="urn:microsoft.com/office/officeart/2005/8/layout/chevron1"/>
    <dgm:cxn modelId="{1B09B97E-298F-49CA-9B71-3B267ACCFE4E}" type="presParOf" srcId="{52D178D1-4D38-446B-83C5-D9AE209798F2}" destId="{9FD6D661-A51B-440A-AEF0-5291E85E01A1}" srcOrd="6" destOrd="0" presId="urn:microsoft.com/office/officeart/2005/8/layout/chevron1"/>
    <dgm:cxn modelId="{1AAC3345-8385-41C5-9986-B1940F5E1E12}" type="presParOf" srcId="{52D178D1-4D38-446B-83C5-D9AE209798F2}" destId="{75B29280-7FD7-4262-BA9A-EA544CF88033}" srcOrd="7" destOrd="0" presId="urn:microsoft.com/office/officeart/2005/8/layout/chevron1"/>
    <dgm:cxn modelId="{F72589F5-EDCF-4CFB-8CC3-BDA9C50E5953}" type="presParOf" srcId="{52D178D1-4D38-446B-83C5-D9AE209798F2}" destId="{9473D3FB-865A-4CCB-A882-E264A1B52AE3}" srcOrd="8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70A05619-22EA-43CD-97C1-274559E9F5B8}" type="doc">
      <dgm:prSet loTypeId="urn:microsoft.com/office/officeart/2005/8/layout/cycle5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71AE1F8-9DAB-4798-9BFD-040CF64F3294}">
      <dgm:prSet phldrT="[Text]"/>
      <dgm:spPr/>
      <dgm:t>
        <a:bodyPr/>
        <a:lstStyle/>
        <a:p>
          <a:r>
            <a:rPr lang="en-US" dirty="0"/>
            <a:t>Engage</a:t>
          </a:r>
        </a:p>
      </dgm:t>
    </dgm:pt>
    <dgm:pt modelId="{2DF44CC7-ADD0-4BE2-8C8A-47CE9E04925F}" type="parTrans" cxnId="{16A9E30B-DB49-401A-8CB2-5C74FE7EFAF6}">
      <dgm:prSet/>
      <dgm:spPr/>
      <dgm:t>
        <a:bodyPr/>
        <a:lstStyle/>
        <a:p>
          <a:endParaRPr lang="en-US"/>
        </a:p>
      </dgm:t>
    </dgm:pt>
    <dgm:pt modelId="{350D7891-D182-4F26-A5B3-ED4618E9D290}" type="sibTrans" cxnId="{16A9E30B-DB49-401A-8CB2-5C74FE7EFAF6}">
      <dgm:prSet/>
      <dgm:spPr/>
      <dgm:t>
        <a:bodyPr/>
        <a:lstStyle/>
        <a:p>
          <a:endParaRPr lang="en-US"/>
        </a:p>
      </dgm:t>
    </dgm:pt>
    <dgm:pt modelId="{2977A4E6-3893-408F-9B0D-2E435D6CD518}">
      <dgm:prSet phldrT="[Text]"/>
      <dgm:spPr/>
      <dgm:t>
        <a:bodyPr/>
        <a:lstStyle/>
        <a:p>
          <a:r>
            <a:rPr lang="en-US" dirty="0"/>
            <a:t>Assess</a:t>
          </a:r>
        </a:p>
      </dgm:t>
    </dgm:pt>
    <dgm:pt modelId="{90D48B69-66B6-43E5-BD93-14065EA1B991}" type="parTrans" cxnId="{180DF072-4A1B-40E3-8833-8AB846849F34}">
      <dgm:prSet/>
      <dgm:spPr/>
      <dgm:t>
        <a:bodyPr/>
        <a:lstStyle/>
        <a:p>
          <a:endParaRPr lang="en-US"/>
        </a:p>
      </dgm:t>
    </dgm:pt>
    <dgm:pt modelId="{390559FD-3013-4AF4-A25B-C91FF1B95374}" type="sibTrans" cxnId="{180DF072-4A1B-40E3-8833-8AB846849F34}">
      <dgm:prSet/>
      <dgm:spPr/>
      <dgm:t>
        <a:bodyPr/>
        <a:lstStyle/>
        <a:p>
          <a:endParaRPr lang="en-US"/>
        </a:p>
      </dgm:t>
    </dgm:pt>
    <dgm:pt modelId="{DDC961CE-EC7E-49F2-9505-D7BEA511EC71}">
      <dgm:prSet phldrT="[Text]"/>
      <dgm:spPr/>
      <dgm:t>
        <a:bodyPr/>
        <a:lstStyle/>
        <a:p>
          <a:r>
            <a:rPr lang="en-US" dirty="0"/>
            <a:t>Plan</a:t>
          </a:r>
        </a:p>
      </dgm:t>
    </dgm:pt>
    <dgm:pt modelId="{14C0CFD6-A106-45B7-8930-1EF1E4CC0109}" type="parTrans" cxnId="{8A3E75B7-4702-4B01-9630-103BEAAEFC18}">
      <dgm:prSet/>
      <dgm:spPr/>
      <dgm:t>
        <a:bodyPr/>
        <a:lstStyle/>
        <a:p>
          <a:endParaRPr lang="en-US"/>
        </a:p>
      </dgm:t>
    </dgm:pt>
    <dgm:pt modelId="{D28708E9-5708-4241-880B-2FF8267272F8}" type="sibTrans" cxnId="{8A3E75B7-4702-4B01-9630-103BEAAEFC18}">
      <dgm:prSet/>
      <dgm:spPr/>
      <dgm:t>
        <a:bodyPr/>
        <a:lstStyle/>
        <a:p>
          <a:endParaRPr lang="en-US"/>
        </a:p>
      </dgm:t>
    </dgm:pt>
    <dgm:pt modelId="{DBF71B69-1F9F-44B3-9E65-A05C8851D9AB}">
      <dgm:prSet phldrT="[Text]"/>
      <dgm:spPr/>
      <dgm:t>
        <a:bodyPr/>
        <a:lstStyle/>
        <a:p>
          <a:r>
            <a:rPr lang="en-US" dirty="0"/>
            <a:t>Work</a:t>
          </a:r>
        </a:p>
      </dgm:t>
    </dgm:pt>
    <dgm:pt modelId="{03A9FEE9-7219-4C03-AC40-E6B9E1053375}" type="parTrans" cxnId="{78D4E4FE-C85F-4863-B53F-6BA7FF250773}">
      <dgm:prSet/>
      <dgm:spPr/>
      <dgm:t>
        <a:bodyPr/>
        <a:lstStyle/>
        <a:p>
          <a:endParaRPr lang="en-US"/>
        </a:p>
      </dgm:t>
    </dgm:pt>
    <dgm:pt modelId="{584D0640-019F-4039-8583-83AFB996D5A4}" type="sibTrans" cxnId="{78D4E4FE-C85F-4863-B53F-6BA7FF250773}">
      <dgm:prSet/>
      <dgm:spPr/>
      <dgm:t>
        <a:bodyPr/>
        <a:lstStyle/>
        <a:p>
          <a:endParaRPr lang="en-US"/>
        </a:p>
      </dgm:t>
    </dgm:pt>
    <dgm:pt modelId="{4A618690-F1C6-4591-AF18-2AD7FF3C7099}">
      <dgm:prSet phldrT="[Text]"/>
      <dgm:spPr/>
      <dgm:t>
        <a:bodyPr/>
        <a:lstStyle/>
        <a:p>
          <a:r>
            <a:rPr lang="en-US" dirty="0"/>
            <a:t>Evaluate</a:t>
          </a:r>
        </a:p>
      </dgm:t>
    </dgm:pt>
    <dgm:pt modelId="{2F5F29CA-C65D-42B3-8EFA-37A768427C5A}" type="parTrans" cxnId="{27FB543B-1C68-4511-96E2-335AD34DEE6A}">
      <dgm:prSet/>
      <dgm:spPr/>
      <dgm:t>
        <a:bodyPr/>
        <a:lstStyle/>
        <a:p>
          <a:endParaRPr lang="en-US"/>
        </a:p>
      </dgm:t>
    </dgm:pt>
    <dgm:pt modelId="{F3A3285F-D99F-4F6B-A763-B04C4141C1CF}" type="sibTrans" cxnId="{27FB543B-1C68-4511-96E2-335AD34DEE6A}">
      <dgm:prSet/>
      <dgm:spPr/>
      <dgm:t>
        <a:bodyPr/>
        <a:lstStyle/>
        <a:p>
          <a:endParaRPr lang="en-US"/>
        </a:p>
      </dgm:t>
    </dgm:pt>
    <dgm:pt modelId="{4962425B-7DCE-4CDA-B8C5-976EA49A4496}" type="pres">
      <dgm:prSet presAssocID="{70A05619-22EA-43CD-97C1-274559E9F5B8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3DCFFA52-54D5-46ED-B5F9-EDB5BA5B001F}" type="pres">
      <dgm:prSet presAssocID="{A71AE1F8-9DAB-4798-9BFD-040CF64F3294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B5DCD66-1154-44B5-83FE-7D9610CBAD4A}" type="pres">
      <dgm:prSet presAssocID="{A71AE1F8-9DAB-4798-9BFD-040CF64F3294}" presName="spNode" presStyleCnt="0"/>
      <dgm:spPr/>
    </dgm:pt>
    <dgm:pt modelId="{D2963F40-B3D5-4169-BAAF-3BF3D1225707}" type="pres">
      <dgm:prSet presAssocID="{350D7891-D182-4F26-A5B3-ED4618E9D290}" presName="sibTrans" presStyleLbl="sibTrans1D1" presStyleIdx="0" presStyleCnt="5"/>
      <dgm:spPr/>
      <dgm:t>
        <a:bodyPr/>
        <a:lstStyle/>
        <a:p>
          <a:endParaRPr lang="en-US"/>
        </a:p>
      </dgm:t>
    </dgm:pt>
    <dgm:pt modelId="{190F6EC1-F4A8-406C-A07A-FEDC08279E77}" type="pres">
      <dgm:prSet presAssocID="{2977A4E6-3893-408F-9B0D-2E435D6CD518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7303193-C722-4F0E-A75D-076DD000A2CF}" type="pres">
      <dgm:prSet presAssocID="{2977A4E6-3893-408F-9B0D-2E435D6CD518}" presName="spNode" presStyleCnt="0"/>
      <dgm:spPr/>
    </dgm:pt>
    <dgm:pt modelId="{915F3C75-FD52-4BE4-8818-19C05AD78835}" type="pres">
      <dgm:prSet presAssocID="{390559FD-3013-4AF4-A25B-C91FF1B95374}" presName="sibTrans" presStyleLbl="sibTrans1D1" presStyleIdx="1" presStyleCnt="5"/>
      <dgm:spPr/>
      <dgm:t>
        <a:bodyPr/>
        <a:lstStyle/>
        <a:p>
          <a:endParaRPr lang="en-US"/>
        </a:p>
      </dgm:t>
    </dgm:pt>
    <dgm:pt modelId="{006A53FA-9ECF-49A8-BCE0-12DA7E2400E9}" type="pres">
      <dgm:prSet presAssocID="{DDC961CE-EC7E-49F2-9505-D7BEA511EC71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ED94479-6068-41B3-B6ED-1781F404BBE3}" type="pres">
      <dgm:prSet presAssocID="{DDC961CE-EC7E-49F2-9505-D7BEA511EC71}" presName="spNode" presStyleCnt="0"/>
      <dgm:spPr/>
    </dgm:pt>
    <dgm:pt modelId="{EF762CB9-70D7-4659-BCD7-8A7B8A6B4CAE}" type="pres">
      <dgm:prSet presAssocID="{D28708E9-5708-4241-880B-2FF8267272F8}" presName="sibTrans" presStyleLbl="sibTrans1D1" presStyleIdx="2" presStyleCnt="5"/>
      <dgm:spPr/>
      <dgm:t>
        <a:bodyPr/>
        <a:lstStyle/>
        <a:p>
          <a:endParaRPr lang="en-US"/>
        </a:p>
      </dgm:t>
    </dgm:pt>
    <dgm:pt modelId="{087B0B32-1D66-4C42-A453-75500BCE0D1D}" type="pres">
      <dgm:prSet presAssocID="{DBF71B69-1F9F-44B3-9E65-A05C8851D9AB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4837872-77D9-4580-BFB5-6C2AA9E1C32D}" type="pres">
      <dgm:prSet presAssocID="{DBF71B69-1F9F-44B3-9E65-A05C8851D9AB}" presName="spNode" presStyleCnt="0"/>
      <dgm:spPr/>
    </dgm:pt>
    <dgm:pt modelId="{900BCB95-DBD0-4B5C-9860-09BC9970A305}" type="pres">
      <dgm:prSet presAssocID="{584D0640-019F-4039-8583-83AFB996D5A4}" presName="sibTrans" presStyleLbl="sibTrans1D1" presStyleIdx="3" presStyleCnt="5"/>
      <dgm:spPr/>
      <dgm:t>
        <a:bodyPr/>
        <a:lstStyle/>
        <a:p>
          <a:endParaRPr lang="en-US"/>
        </a:p>
      </dgm:t>
    </dgm:pt>
    <dgm:pt modelId="{2689C152-BBC8-42B2-8741-71286E212554}" type="pres">
      <dgm:prSet presAssocID="{4A618690-F1C6-4591-AF18-2AD7FF3C7099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C6BE20A-E4EC-44B4-8989-3EA4AD526F7E}" type="pres">
      <dgm:prSet presAssocID="{4A618690-F1C6-4591-AF18-2AD7FF3C7099}" presName="spNode" presStyleCnt="0"/>
      <dgm:spPr/>
    </dgm:pt>
    <dgm:pt modelId="{CC0C7BFC-0872-4771-A333-5BB429B56F74}" type="pres">
      <dgm:prSet presAssocID="{F3A3285F-D99F-4F6B-A763-B04C4141C1CF}" presName="sibTrans" presStyleLbl="sibTrans1D1" presStyleIdx="4" presStyleCnt="5"/>
      <dgm:spPr/>
      <dgm:t>
        <a:bodyPr/>
        <a:lstStyle/>
        <a:p>
          <a:endParaRPr lang="en-US"/>
        </a:p>
      </dgm:t>
    </dgm:pt>
  </dgm:ptLst>
  <dgm:cxnLst>
    <dgm:cxn modelId="{D46D1189-1439-4F4A-852D-96D6DD6A144A}" type="presOf" srcId="{70A05619-22EA-43CD-97C1-274559E9F5B8}" destId="{4962425B-7DCE-4CDA-B8C5-976EA49A4496}" srcOrd="0" destOrd="0" presId="urn:microsoft.com/office/officeart/2005/8/layout/cycle5"/>
    <dgm:cxn modelId="{F621256D-9139-48BE-AAB8-B9278CD8C7D9}" type="presOf" srcId="{D28708E9-5708-4241-880B-2FF8267272F8}" destId="{EF762CB9-70D7-4659-BCD7-8A7B8A6B4CAE}" srcOrd="0" destOrd="0" presId="urn:microsoft.com/office/officeart/2005/8/layout/cycle5"/>
    <dgm:cxn modelId="{49B7AB48-18B1-4F8A-A540-2905C31D2AA4}" type="presOf" srcId="{2977A4E6-3893-408F-9B0D-2E435D6CD518}" destId="{190F6EC1-F4A8-406C-A07A-FEDC08279E77}" srcOrd="0" destOrd="0" presId="urn:microsoft.com/office/officeart/2005/8/layout/cycle5"/>
    <dgm:cxn modelId="{19D3853D-F798-4529-B0AB-C2FA3E9E6402}" type="presOf" srcId="{350D7891-D182-4F26-A5B3-ED4618E9D290}" destId="{D2963F40-B3D5-4169-BAAF-3BF3D1225707}" srcOrd="0" destOrd="0" presId="urn:microsoft.com/office/officeart/2005/8/layout/cycle5"/>
    <dgm:cxn modelId="{180DF072-4A1B-40E3-8833-8AB846849F34}" srcId="{70A05619-22EA-43CD-97C1-274559E9F5B8}" destId="{2977A4E6-3893-408F-9B0D-2E435D6CD518}" srcOrd="1" destOrd="0" parTransId="{90D48B69-66B6-43E5-BD93-14065EA1B991}" sibTransId="{390559FD-3013-4AF4-A25B-C91FF1B95374}"/>
    <dgm:cxn modelId="{3C44F035-740A-4070-9D70-3B63A14FF614}" type="presOf" srcId="{DDC961CE-EC7E-49F2-9505-D7BEA511EC71}" destId="{006A53FA-9ECF-49A8-BCE0-12DA7E2400E9}" srcOrd="0" destOrd="0" presId="urn:microsoft.com/office/officeart/2005/8/layout/cycle5"/>
    <dgm:cxn modelId="{7743B56E-6291-44FD-982F-E89FED7EE078}" type="presOf" srcId="{A71AE1F8-9DAB-4798-9BFD-040CF64F3294}" destId="{3DCFFA52-54D5-46ED-B5F9-EDB5BA5B001F}" srcOrd="0" destOrd="0" presId="urn:microsoft.com/office/officeart/2005/8/layout/cycle5"/>
    <dgm:cxn modelId="{16A9E30B-DB49-401A-8CB2-5C74FE7EFAF6}" srcId="{70A05619-22EA-43CD-97C1-274559E9F5B8}" destId="{A71AE1F8-9DAB-4798-9BFD-040CF64F3294}" srcOrd="0" destOrd="0" parTransId="{2DF44CC7-ADD0-4BE2-8C8A-47CE9E04925F}" sibTransId="{350D7891-D182-4F26-A5B3-ED4618E9D290}"/>
    <dgm:cxn modelId="{6C89E0DE-8C2A-4E86-971D-3DF9E93BD67F}" type="presOf" srcId="{F3A3285F-D99F-4F6B-A763-B04C4141C1CF}" destId="{CC0C7BFC-0872-4771-A333-5BB429B56F74}" srcOrd="0" destOrd="0" presId="urn:microsoft.com/office/officeart/2005/8/layout/cycle5"/>
    <dgm:cxn modelId="{27FB543B-1C68-4511-96E2-335AD34DEE6A}" srcId="{70A05619-22EA-43CD-97C1-274559E9F5B8}" destId="{4A618690-F1C6-4591-AF18-2AD7FF3C7099}" srcOrd="4" destOrd="0" parTransId="{2F5F29CA-C65D-42B3-8EFA-37A768427C5A}" sibTransId="{F3A3285F-D99F-4F6B-A763-B04C4141C1CF}"/>
    <dgm:cxn modelId="{E8DD52D7-4C17-43CD-9927-1669FCA46B69}" type="presOf" srcId="{584D0640-019F-4039-8583-83AFB996D5A4}" destId="{900BCB95-DBD0-4B5C-9860-09BC9970A305}" srcOrd="0" destOrd="0" presId="urn:microsoft.com/office/officeart/2005/8/layout/cycle5"/>
    <dgm:cxn modelId="{78D4E4FE-C85F-4863-B53F-6BA7FF250773}" srcId="{70A05619-22EA-43CD-97C1-274559E9F5B8}" destId="{DBF71B69-1F9F-44B3-9E65-A05C8851D9AB}" srcOrd="3" destOrd="0" parTransId="{03A9FEE9-7219-4C03-AC40-E6B9E1053375}" sibTransId="{584D0640-019F-4039-8583-83AFB996D5A4}"/>
    <dgm:cxn modelId="{18D0468B-C869-4FE6-A304-30F9202AEF43}" type="presOf" srcId="{DBF71B69-1F9F-44B3-9E65-A05C8851D9AB}" destId="{087B0B32-1D66-4C42-A453-75500BCE0D1D}" srcOrd="0" destOrd="0" presId="urn:microsoft.com/office/officeart/2005/8/layout/cycle5"/>
    <dgm:cxn modelId="{676F6594-47C9-4C04-9CD2-6701ADCA4055}" type="presOf" srcId="{4A618690-F1C6-4591-AF18-2AD7FF3C7099}" destId="{2689C152-BBC8-42B2-8741-71286E212554}" srcOrd="0" destOrd="0" presId="urn:microsoft.com/office/officeart/2005/8/layout/cycle5"/>
    <dgm:cxn modelId="{2100A0C1-CF13-4FA1-8921-1CF627B5A13D}" type="presOf" srcId="{390559FD-3013-4AF4-A25B-C91FF1B95374}" destId="{915F3C75-FD52-4BE4-8818-19C05AD78835}" srcOrd="0" destOrd="0" presId="urn:microsoft.com/office/officeart/2005/8/layout/cycle5"/>
    <dgm:cxn modelId="{8A3E75B7-4702-4B01-9630-103BEAAEFC18}" srcId="{70A05619-22EA-43CD-97C1-274559E9F5B8}" destId="{DDC961CE-EC7E-49F2-9505-D7BEA511EC71}" srcOrd="2" destOrd="0" parTransId="{14C0CFD6-A106-45B7-8930-1EF1E4CC0109}" sibTransId="{D28708E9-5708-4241-880B-2FF8267272F8}"/>
    <dgm:cxn modelId="{3EAFECA7-5157-4BA9-BB55-4850A334D105}" type="presParOf" srcId="{4962425B-7DCE-4CDA-B8C5-976EA49A4496}" destId="{3DCFFA52-54D5-46ED-B5F9-EDB5BA5B001F}" srcOrd="0" destOrd="0" presId="urn:microsoft.com/office/officeart/2005/8/layout/cycle5"/>
    <dgm:cxn modelId="{F6446DAE-5BE3-4970-96B8-565372773B25}" type="presParOf" srcId="{4962425B-7DCE-4CDA-B8C5-976EA49A4496}" destId="{CB5DCD66-1154-44B5-83FE-7D9610CBAD4A}" srcOrd="1" destOrd="0" presId="urn:microsoft.com/office/officeart/2005/8/layout/cycle5"/>
    <dgm:cxn modelId="{11C28EBD-C553-4F9D-9C1E-D912D572FE63}" type="presParOf" srcId="{4962425B-7DCE-4CDA-B8C5-976EA49A4496}" destId="{D2963F40-B3D5-4169-BAAF-3BF3D1225707}" srcOrd="2" destOrd="0" presId="urn:microsoft.com/office/officeart/2005/8/layout/cycle5"/>
    <dgm:cxn modelId="{033BF6B7-A9E5-4A58-BD9D-CD40D8F0D968}" type="presParOf" srcId="{4962425B-7DCE-4CDA-B8C5-976EA49A4496}" destId="{190F6EC1-F4A8-406C-A07A-FEDC08279E77}" srcOrd="3" destOrd="0" presId="urn:microsoft.com/office/officeart/2005/8/layout/cycle5"/>
    <dgm:cxn modelId="{9082CAE4-D102-4B07-8A6C-7EFE62F2CC69}" type="presParOf" srcId="{4962425B-7DCE-4CDA-B8C5-976EA49A4496}" destId="{A7303193-C722-4F0E-A75D-076DD000A2CF}" srcOrd="4" destOrd="0" presId="urn:microsoft.com/office/officeart/2005/8/layout/cycle5"/>
    <dgm:cxn modelId="{255FDF09-4019-480D-8867-A9FDFEB84172}" type="presParOf" srcId="{4962425B-7DCE-4CDA-B8C5-976EA49A4496}" destId="{915F3C75-FD52-4BE4-8818-19C05AD78835}" srcOrd="5" destOrd="0" presId="urn:microsoft.com/office/officeart/2005/8/layout/cycle5"/>
    <dgm:cxn modelId="{99FE64F2-1004-4B03-AA37-0433B8CF6585}" type="presParOf" srcId="{4962425B-7DCE-4CDA-B8C5-976EA49A4496}" destId="{006A53FA-9ECF-49A8-BCE0-12DA7E2400E9}" srcOrd="6" destOrd="0" presId="urn:microsoft.com/office/officeart/2005/8/layout/cycle5"/>
    <dgm:cxn modelId="{A572EC5F-6576-4A4F-B9C6-C1AFBDE80A00}" type="presParOf" srcId="{4962425B-7DCE-4CDA-B8C5-976EA49A4496}" destId="{2ED94479-6068-41B3-B6ED-1781F404BBE3}" srcOrd="7" destOrd="0" presId="urn:microsoft.com/office/officeart/2005/8/layout/cycle5"/>
    <dgm:cxn modelId="{72E22A1A-1D70-447F-AF6B-3E648497D716}" type="presParOf" srcId="{4962425B-7DCE-4CDA-B8C5-976EA49A4496}" destId="{EF762CB9-70D7-4659-BCD7-8A7B8A6B4CAE}" srcOrd="8" destOrd="0" presId="urn:microsoft.com/office/officeart/2005/8/layout/cycle5"/>
    <dgm:cxn modelId="{6789332B-7E71-4D1D-A025-31822300A435}" type="presParOf" srcId="{4962425B-7DCE-4CDA-B8C5-976EA49A4496}" destId="{087B0B32-1D66-4C42-A453-75500BCE0D1D}" srcOrd="9" destOrd="0" presId="urn:microsoft.com/office/officeart/2005/8/layout/cycle5"/>
    <dgm:cxn modelId="{9A278F69-40E1-42B2-9330-E4266F58BAEC}" type="presParOf" srcId="{4962425B-7DCE-4CDA-B8C5-976EA49A4496}" destId="{C4837872-77D9-4580-BFB5-6C2AA9E1C32D}" srcOrd="10" destOrd="0" presId="urn:microsoft.com/office/officeart/2005/8/layout/cycle5"/>
    <dgm:cxn modelId="{46D1096F-28E8-4E3D-B1DA-FBF5B5EBB7B8}" type="presParOf" srcId="{4962425B-7DCE-4CDA-B8C5-976EA49A4496}" destId="{900BCB95-DBD0-4B5C-9860-09BC9970A305}" srcOrd="11" destOrd="0" presId="urn:microsoft.com/office/officeart/2005/8/layout/cycle5"/>
    <dgm:cxn modelId="{73D08754-C28B-4F76-9EF0-5FD06195A1A3}" type="presParOf" srcId="{4962425B-7DCE-4CDA-B8C5-976EA49A4496}" destId="{2689C152-BBC8-42B2-8741-71286E212554}" srcOrd="12" destOrd="0" presId="urn:microsoft.com/office/officeart/2005/8/layout/cycle5"/>
    <dgm:cxn modelId="{8458000C-1D59-4B0C-8E34-20897DDA0EA1}" type="presParOf" srcId="{4962425B-7DCE-4CDA-B8C5-976EA49A4496}" destId="{FC6BE20A-E4EC-44B4-8989-3EA4AD526F7E}" srcOrd="13" destOrd="0" presId="urn:microsoft.com/office/officeart/2005/8/layout/cycle5"/>
    <dgm:cxn modelId="{0FF8ACFA-7585-4E1C-8DBA-35AE22EFB6A6}" type="presParOf" srcId="{4962425B-7DCE-4CDA-B8C5-976EA49A4496}" destId="{CC0C7BFC-0872-4771-A333-5BB429B56F74}" srcOrd="14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F540944-14A8-45CD-A7BC-3194017D3563}" type="doc">
      <dgm:prSet loTypeId="urn:microsoft.com/office/officeart/2005/8/layout/arrow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A3D3889-F202-40F8-AE4A-8EB980815D98}">
      <dgm:prSet phldrT="[Text]"/>
      <dgm:spPr/>
      <dgm:t>
        <a:bodyPr/>
        <a:lstStyle/>
        <a:p>
          <a:r>
            <a:rPr lang="en-US" dirty="0" smtClean="0">
              <a:solidFill>
                <a:srgbClr val="FF0000"/>
              </a:solidFill>
            </a:rPr>
            <a:t>Decreased costs</a:t>
          </a:r>
          <a:endParaRPr lang="en-US" dirty="0">
            <a:solidFill>
              <a:srgbClr val="FF0000"/>
            </a:solidFill>
          </a:endParaRPr>
        </a:p>
      </dgm:t>
    </dgm:pt>
    <dgm:pt modelId="{3B553112-747C-4626-868F-638E64FBD257}" type="parTrans" cxnId="{FB91D058-378C-4513-BF76-C085FF3E348A}">
      <dgm:prSet/>
      <dgm:spPr/>
      <dgm:t>
        <a:bodyPr/>
        <a:lstStyle/>
        <a:p>
          <a:endParaRPr lang="en-US">
            <a:solidFill>
              <a:srgbClr val="FF0000"/>
            </a:solidFill>
          </a:endParaRPr>
        </a:p>
      </dgm:t>
    </dgm:pt>
    <dgm:pt modelId="{C00F7781-E3CE-4AA5-93FD-915D152E396C}" type="sibTrans" cxnId="{FB91D058-378C-4513-BF76-C085FF3E348A}">
      <dgm:prSet/>
      <dgm:spPr/>
      <dgm:t>
        <a:bodyPr/>
        <a:lstStyle/>
        <a:p>
          <a:endParaRPr lang="en-US">
            <a:solidFill>
              <a:srgbClr val="FF0000"/>
            </a:solidFill>
          </a:endParaRPr>
        </a:p>
      </dgm:t>
    </dgm:pt>
    <dgm:pt modelId="{AE254762-D43E-432E-8C6D-160919170B5D}">
      <dgm:prSet phldrT="[Text]"/>
      <dgm:spPr/>
      <dgm:t>
        <a:bodyPr/>
        <a:lstStyle/>
        <a:p>
          <a:r>
            <a:rPr lang="en-US" dirty="0" smtClean="0">
              <a:solidFill>
                <a:schemeClr val="accent6">
                  <a:lumMod val="75000"/>
                </a:schemeClr>
              </a:solidFill>
            </a:rPr>
            <a:t>Increased productivity</a:t>
          </a:r>
          <a:endParaRPr lang="en-US" dirty="0">
            <a:solidFill>
              <a:schemeClr val="accent6">
                <a:lumMod val="75000"/>
              </a:schemeClr>
            </a:solidFill>
          </a:endParaRPr>
        </a:p>
      </dgm:t>
    </dgm:pt>
    <dgm:pt modelId="{08541D64-FF64-4093-BD07-B14366978A47}" type="parTrans" cxnId="{B02C1A21-F36E-493A-8075-0F9CE3147BD3}">
      <dgm:prSet/>
      <dgm:spPr/>
      <dgm:t>
        <a:bodyPr/>
        <a:lstStyle/>
        <a:p>
          <a:endParaRPr lang="en-US">
            <a:solidFill>
              <a:srgbClr val="FF0000"/>
            </a:solidFill>
          </a:endParaRPr>
        </a:p>
      </dgm:t>
    </dgm:pt>
    <dgm:pt modelId="{DE657AA9-C23D-45AF-9285-FB1C21E08A71}" type="sibTrans" cxnId="{B02C1A21-F36E-493A-8075-0F9CE3147BD3}">
      <dgm:prSet/>
      <dgm:spPr/>
      <dgm:t>
        <a:bodyPr/>
        <a:lstStyle/>
        <a:p>
          <a:endParaRPr lang="en-US">
            <a:solidFill>
              <a:srgbClr val="FF0000"/>
            </a:solidFill>
          </a:endParaRPr>
        </a:p>
      </dgm:t>
    </dgm:pt>
    <dgm:pt modelId="{02BB654E-B2E8-4355-9005-9F2FD835D257}" type="pres">
      <dgm:prSet presAssocID="{2F540944-14A8-45CD-A7BC-3194017D3563}" presName="compositeShape" presStyleCnt="0">
        <dgm:presLayoutVars>
          <dgm:chMax val="2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E2DED75-D10B-48CB-80B9-ADFC8C67A48E}" type="pres">
      <dgm:prSet presAssocID="{2F540944-14A8-45CD-A7BC-3194017D3563}" presName="divider" presStyleLbl="fgShp" presStyleIdx="0" presStyleCnt="1" custScaleX="99732"/>
      <dgm:spPr/>
    </dgm:pt>
    <dgm:pt modelId="{603A3A4B-F379-4168-83CD-15E5729A35CF}" type="pres">
      <dgm:prSet presAssocID="{BA3D3889-F202-40F8-AE4A-8EB980815D98}" presName="downArrow" presStyleLbl="node1" presStyleIdx="0" presStyleCnt="2" custLinFactNeighborY="9200"/>
      <dgm:spPr>
        <a:solidFill>
          <a:srgbClr val="FF0000">
            <a:alpha val="49000"/>
          </a:srgbClr>
        </a:solidFill>
        <a:ln>
          <a:solidFill>
            <a:srgbClr val="FF0000"/>
          </a:solidFill>
        </a:ln>
      </dgm:spPr>
      <dgm:t>
        <a:bodyPr/>
        <a:lstStyle/>
        <a:p>
          <a:endParaRPr lang="en-US"/>
        </a:p>
      </dgm:t>
    </dgm:pt>
    <dgm:pt modelId="{343FCB5D-D9AA-4ED6-B1B3-74D9CE403818}" type="pres">
      <dgm:prSet presAssocID="{BA3D3889-F202-40F8-AE4A-8EB980815D98}" presName="downArrow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D32C082-ACB0-48FC-B4D2-A830E191BF15}" type="pres">
      <dgm:prSet presAssocID="{AE254762-D43E-432E-8C6D-160919170B5D}" presName="upArrow" presStyleLbl="node1" presStyleIdx="1" presStyleCnt="2" custScaleY="100555" custLinFactNeighborY="-10350"/>
      <dgm:spPr>
        <a:solidFill>
          <a:schemeClr val="accent6">
            <a:lumMod val="60000"/>
            <a:lumOff val="40000"/>
          </a:schemeClr>
        </a:solidFill>
      </dgm:spPr>
    </dgm:pt>
    <dgm:pt modelId="{131B6347-BB70-4690-9E52-F6E8AF1A1A59}" type="pres">
      <dgm:prSet presAssocID="{AE254762-D43E-432E-8C6D-160919170B5D}" presName="upArrow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FB91D058-378C-4513-BF76-C085FF3E348A}" srcId="{2F540944-14A8-45CD-A7BC-3194017D3563}" destId="{BA3D3889-F202-40F8-AE4A-8EB980815D98}" srcOrd="0" destOrd="0" parTransId="{3B553112-747C-4626-868F-638E64FBD257}" sibTransId="{C00F7781-E3CE-4AA5-93FD-915D152E396C}"/>
    <dgm:cxn modelId="{FC919F3B-A5E6-4D02-A5FC-56960C19C84D}" type="presOf" srcId="{BA3D3889-F202-40F8-AE4A-8EB980815D98}" destId="{343FCB5D-D9AA-4ED6-B1B3-74D9CE403818}" srcOrd="0" destOrd="0" presId="urn:microsoft.com/office/officeart/2005/8/layout/arrow3"/>
    <dgm:cxn modelId="{743A2C01-4074-4E45-B036-0345EFAD5B64}" type="presOf" srcId="{AE254762-D43E-432E-8C6D-160919170B5D}" destId="{131B6347-BB70-4690-9E52-F6E8AF1A1A59}" srcOrd="0" destOrd="0" presId="urn:microsoft.com/office/officeart/2005/8/layout/arrow3"/>
    <dgm:cxn modelId="{DAFEF8D3-2449-438C-B54D-61EC2F61423D}" type="presOf" srcId="{2F540944-14A8-45CD-A7BC-3194017D3563}" destId="{02BB654E-B2E8-4355-9005-9F2FD835D257}" srcOrd="0" destOrd="0" presId="urn:microsoft.com/office/officeart/2005/8/layout/arrow3"/>
    <dgm:cxn modelId="{B02C1A21-F36E-493A-8075-0F9CE3147BD3}" srcId="{2F540944-14A8-45CD-A7BC-3194017D3563}" destId="{AE254762-D43E-432E-8C6D-160919170B5D}" srcOrd="1" destOrd="0" parTransId="{08541D64-FF64-4093-BD07-B14366978A47}" sibTransId="{DE657AA9-C23D-45AF-9285-FB1C21E08A71}"/>
    <dgm:cxn modelId="{E3496763-B31A-4FD8-9D50-CFF6E59CD9A3}" type="presParOf" srcId="{02BB654E-B2E8-4355-9005-9F2FD835D257}" destId="{AE2DED75-D10B-48CB-80B9-ADFC8C67A48E}" srcOrd="0" destOrd="0" presId="urn:microsoft.com/office/officeart/2005/8/layout/arrow3"/>
    <dgm:cxn modelId="{1D2A91E3-AB06-4522-8DF6-3AF0942449D0}" type="presParOf" srcId="{02BB654E-B2E8-4355-9005-9F2FD835D257}" destId="{603A3A4B-F379-4168-83CD-15E5729A35CF}" srcOrd="1" destOrd="0" presId="urn:microsoft.com/office/officeart/2005/8/layout/arrow3"/>
    <dgm:cxn modelId="{807FA45C-019A-43B4-9293-FB4066F5E23F}" type="presParOf" srcId="{02BB654E-B2E8-4355-9005-9F2FD835D257}" destId="{343FCB5D-D9AA-4ED6-B1B3-74D9CE403818}" srcOrd="2" destOrd="0" presId="urn:microsoft.com/office/officeart/2005/8/layout/arrow3"/>
    <dgm:cxn modelId="{0F690685-98B8-4E07-BBE9-EBD83927B94F}" type="presParOf" srcId="{02BB654E-B2E8-4355-9005-9F2FD835D257}" destId="{FD32C082-ACB0-48FC-B4D2-A830E191BF15}" srcOrd="3" destOrd="0" presId="urn:microsoft.com/office/officeart/2005/8/layout/arrow3"/>
    <dgm:cxn modelId="{10D3C39E-3439-4960-9480-7568D41C8C1E}" type="presParOf" srcId="{02BB654E-B2E8-4355-9005-9F2FD835D257}" destId="{131B6347-BB70-4690-9E52-F6E8AF1A1A59}" srcOrd="4" destOrd="0" presId="urn:microsoft.com/office/officeart/2005/8/layout/arrow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17D6D96-BF57-425F-9CA0-FFB29447B068}" type="doc">
      <dgm:prSet loTypeId="urn:microsoft.com/office/officeart/2005/8/layout/cycle1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0F4DA80-EFB1-44E4-B073-99007F2C1FFC}">
      <dgm:prSet phldrT="[Text]"/>
      <dgm:spPr/>
      <dgm:t>
        <a:bodyPr/>
        <a:lstStyle/>
        <a:p>
          <a:r>
            <a:rPr lang="en-US" dirty="0" smtClean="0"/>
            <a:t>Plan</a:t>
          </a:r>
          <a:endParaRPr lang="en-US" dirty="0"/>
        </a:p>
      </dgm:t>
    </dgm:pt>
    <dgm:pt modelId="{DD2CA5F0-DE5D-4BFC-9361-A41B5BC068C5}" type="parTrans" cxnId="{704AD5BE-5DE9-4E6A-AE7C-36AAC0B9D364}">
      <dgm:prSet/>
      <dgm:spPr/>
      <dgm:t>
        <a:bodyPr/>
        <a:lstStyle/>
        <a:p>
          <a:endParaRPr lang="en-US"/>
        </a:p>
      </dgm:t>
    </dgm:pt>
    <dgm:pt modelId="{81A49580-567A-4829-8E53-0DC577C75CA2}" type="sibTrans" cxnId="{704AD5BE-5DE9-4E6A-AE7C-36AAC0B9D364}">
      <dgm:prSet/>
      <dgm:spPr/>
      <dgm:t>
        <a:bodyPr/>
        <a:lstStyle/>
        <a:p>
          <a:endParaRPr lang="en-US"/>
        </a:p>
      </dgm:t>
    </dgm:pt>
    <dgm:pt modelId="{835DFF00-8E5A-4755-A19E-C9417F0ACD39}">
      <dgm:prSet phldrT="[Text]"/>
      <dgm:spPr/>
      <dgm:t>
        <a:bodyPr/>
        <a:lstStyle/>
        <a:p>
          <a:r>
            <a:rPr lang="en-US" dirty="0" smtClean="0"/>
            <a:t>Do</a:t>
          </a:r>
          <a:endParaRPr lang="en-US" dirty="0"/>
        </a:p>
      </dgm:t>
    </dgm:pt>
    <dgm:pt modelId="{2349F567-80B9-4251-8390-A68D3372156A}" type="parTrans" cxnId="{CA457C88-5FB5-4717-9C9F-03C0D624D0AA}">
      <dgm:prSet/>
      <dgm:spPr/>
      <dgm:t>
        <a:bodyPr/>
        <a:lstStyle/>
        <a:p>
          <a:endParaRPr lang="en-US"/>
        </a:p>
      </dgm:t>
    </dgm:pt>
    <dgm:pt modelId="{E54B26D0-BF38-4673-AF90-580194DFCE4B}" type="sibTrans" cxnId="{CA457C88-5FB5-4717-9C9F-03C0D624D0AA}">
      <dgm:prSet/>
      <dgm:spPr/>
      <dgm:t>
        <a:bodyPr/>
        <a:lstStyle/>
        <a:p>
          <a:endParaRPr lang="en-US"/>
        </a:p>
      </dgm:t>
    </dgm:pt>
    <dgm:pt modelId="{E6EDD638-2918-46EC-93AD-EC9FF6E60943}">
      <dgm:prSet phldrT="[Text]"/>
      <dgm:spPr/>
      <dgm:t>
        <a:bodyPr/>
        <a:lstStyle/>
        <a:p>
          <a:r>
            <a:rPr lang="en-US" dirty="0" smtClean="0"/>
            <a:t>Study</a:t>
          </a:r>
          <a:endParaRPr lang="en-US" dirty="0"/>
        </a:p>
      </dgm:t>
    </dgm:pt>
    <dgm:pt modelId="{05E5D774-2007-4009-B597-15352BEEF9FC}" type="parTrans" cxnId="{8A2D0EE1-63C3-418C-94A5-5C5F2F72A778}">
      <dgm:prSet/>
      <dgm:spPr/>
      <dgm:t>
        <a:bodyPr/>
        <a:lstStyle/>
        <a:p>
          <a:endParaRPr lang="en-US"/>
        </a:p>
      </dgm:t>
    </dgm:pt>
    <dgm:pt modelId="{0D6CE68E-48FD-4C38-80DF-BB730B5DD6D1}" type="sibTrans" cxnId="{8A2D0EE1-63C3-418C-94A5-5C5F2F72A778}">
      <dgm:prSet/>
      <dgm:spPr/>
      <dgm:t>
        <a:bodyPr/>
        <a:lstStyle/>
        <a:p>
          <a:endParaRPr lang="en-US"/>
        </a:p>
      </dgm:t>
    </dgm:pt>
    <dgm:pt modelId="{82DC499E-33DE-4344-A9B2-C954A1E6713F}">
      <dgm:prSet phldrT="[Text]"/>
      <dgm:spPr/>
      <dgm:t>
        <a:bodyPr/>
        <a:lstStyle/>
        <a:p>
          <a:r>
            <a:rPr lang="en-US" dirty="0" smtClean="0"/>
            <a:t>Act</a:t>
          </a:r>
          <a:endParaRPr lang="en-US" dirty="0"/>
        </a:p>
      </dgm:t>
    </dgm:pt>
    <dgm:pt modelId="{F159479B-FD35-4131-BDFE-180C6D37FF90}" type="parTrans" cxnId="{0865070F-CBFE-4E49-A433-07CE9E189753}">
      <dgm:prSet/>
      <dgm:spPr/>
      <dgm:t>
        <a:bodyPr/>
        <a:lstStyle/>
        <a:p>
          <a:endParaRPr lang="en-US"/>
        </a:p>
      </dgm:t>
    </dgm:pt>
    <dgm:pt modelId="{6283CACD-A284-4167-9076-8F72E0A231FD}" type="sibTrans" cxnId="{0865070F-CBFE-4E49-A433-07CE9E189753}">
      <dgm:prSet/>
      <dgm:spPr/>
      <dgm:t>
        <a:bodyPr/>
        <a:lstStyle/>
        <a:p>
          <a:endParaRPr lang="en-US"/>
        </a:p>
      </dgm:t>
    </dgm:pt>
    <dgm:pt modelId="{E31A342B-EB2E-4487-BE5A-9A7658E809FC}" type="pres">
      <dgm:prSet presAssocID="{E17D6D96-BF57-425F-9CA0-FFB29447B068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030C6AE-9157-45F9-912E-3B5415CF475F}" type="pres">
      <dgm:prSet presAssocID="{40F4DA80-EFB1-44E4-B073-99007F2C1FFC}" presName="dummy" presStyleCnt="0"/>
      <dgm:spPr/>
    </dgm:pt>
    <dgm:pt modelId="{7A73F0F3-DE3E-4378-946E-366757DA0027}" type="pres">
      <dgm:prSet presAssocID="{40F4DA80-EFB1-44E4-B073-99007F2C1FFC}" presName="node" presStyleLbl="revTx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524A5C5-565B-4FCF-B83F-74D8E28F189F}" type="pres">
      <dgm:prSet presAssocID="{81A49580-567A-4829-8E53-0DC577C75CA2}" presName="sibTrans" presStyleLbl="node1" presStyleIdx="0" presStyleCnt="4"/>
      <dgm:spPr/>
      <dgm:t>
        <a:bodyPr/>
        <a:lstStyle/>
        <a:p>
          <a:endParaRPr lang="en-US"/>
        </a:p>
      </dgm:t>
    </dgm:pt>
    <dgm:pt modelId="{5C6F1B6B-B0A6-4CB5-B64F-31A4B51A10A7}" type="pres">
      <dgm:prSet presAssocID="{835DFF00-8E5A-4755-A19E-C9417F0ACD39}" presName="dummy" presStyleCnt="0"/>
      <dgm:spPr/>
    </dgm:pt>
    <dgm:pt modelId="{26FCA389-6FF9-46EE-A484-ED983ECF43EE}" type="pres">
      <dgm:prSet presAssocID="{835DFF00-8E5A-4755-A19E-C9417F0ACD39}" presName="node" presStyleLbl="revTx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C59DEE6-767F-44E1-B711-3CE80A60E5EE}" type="pres">
      <dgm:prSet presAssocID="{E54B26D0-BF38-4673-AF90-580194DFCE4B}" presName="sibTrans" presStyleLbl="node1" presStyleIdx="1" presStyleCnt="4"/>
      <dgm:spPr/>
      <dgm:t>
        <a:bodyPr/>
        <a:lstStyle/>
        <a:p>
          <a:endParaRPr lang="en-US"/>
        </a:p>
      </dgm:t>
    </dgm:pt>
    <dgm:pt modelId="{92560055-A47F-48FB-A96B-80138CD6AC27}" type="pres">
      <dgm:prSet presAssocID="{E6EDD638-2918-46EC-93AD-EC9FF6E60943}" presName="dummy" presStyleCnt="0"/>
      <dgm:spPr/>
    </dgm:pt>
    <dgm:pt modelId="{F2F0E778-4285-499E-B90B-4F64C08AB2FC}" type="pres">
      <dgm:prSet presAssocID="{E6EDD638-2918-46EC-93AD-EC9FF6E60943}" presName="node" presStyleLbl="revTx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7017C3B-5373-4324-A465-DB244529F9CF}" type="pres">
      <dgm:prSet presAssocID="{0D6CE68E-48FD-4C38-80DF-BB730B5DD6D1}" presName="sibTrans" presStyleLbl="node1" presStyleIdx="2" presStyleCnt="4"/>
      <dgm:spPr/>
      <dgm:t>
        <a:bodyPr/>
        <a:lstStyle/>
        <a:p>
          <a:endParaRPr lang="en-US"/>
        </a:p>
      </dgm:t>
    </dgm:pt>
    <dgm:pt modelId="{B9E718E6-48C3-414B-BE57-8E72F04E91A8}" type="pres">
      <dgm:prSet presAssocID="{82DC499E-33DE-4344-A9B2-C954A1E6713F}" presName="dummy" presStyleCnt="0"/>
      <dgm:spPr/>
    </dgm:pt>
    <dgm:pt modelId="{B897AA2E-39D2-43A7-BBE7-8CFE24D15E15}" type="pres">
      <dgm:prSet presAssocID="{82DC499E-33DE-4344-A9B2-C954A1E6713F}" presName="node" presStyleLbl="revTx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5915649-712D-40D7-8EE5-91A1FB702C7F}" type="pres">
      <dgm:prSet presAssocID="{6283CACD-A284-4167-9076-8F72E0A231FD}" presName="sibTrans" presStyleLbl="node1" presStyleIdx="3" presStyleCnt="4"/>
      <dgm:spPr/>
      <dgm:t>
        <a:bodyPr/>
        <a:lstStyle/>
        <a:p>
          <a:endParaRPr lang="en-US"/>
        </a:p>
      </dgm:t>
    </dgm:pt>
  </dgm:ptLst>
  <dgm:cxnLst>
    <dgm:cxn modelId="{C9442726-A77B-406A-A9FB-27AADF702978}" type="presOf" srcId="{E54B26D0-BF38-4673-AF90-580194DFCE4B}" destId="{7C59DEE6-767F-44E1-B711-3CE80A60E5EE}" srcOrd="0" destOrd="0" presId="urn:microsoft.com/office/officeart/2005/8/layout/cycle1"/>
    <dgm:cxn modelId="{A044B6A9-C7FC-4509-8F08-9BA9249B7E77}" type="presOf" srcId="{E6EDD638-2918-46EC-93AD-EC9FF6E60943}" destId="{F2F0E778-4285-499E-B90B-4F64C08AB2FC}" srcOrd="0" destOrd="0" presId="urn:microsoft.com/office/officeart/2005/8/layout/cycle1"/>
    <dgm:cxn modelId="{8A2D0EE1-63C3-418C-94A5-5C5F2F72A778}" srcId="{E17D6D96-BF57-425F-9CA0-FFB29447B068}" destId="{E6EDD638-2918-46EC-93AD-EC9FF6E60943}" srcOrd="2" destOrd="0" parTransId="{05E5D774-2007-4009-B597-15352BEEF9FC}" sibTransId="{0D6CE68E-48FD-4C38-80DF-BB730B5DD6D1}"/>
    <dgm:cxn modelId="{373E4727-FA0D-4C4A-A763-FCE2F533E7E0}" type="presOf" srcId="{0D6CE68E-48FD-4C38-80DF-BB730B5DD6D1}" destId="{57017C3B-5373-4324-A465-DB244529F9CF}" srcOrd="0" destOrd="0" presId="urn:microsoft.com/office/officeart/2005/8/layout/cycle1"/>
    <dgm:cxn modelId="{0BFE508D-E5A0-4BE1-9DFC-E20180A2B324}" type="presOf" srcId="{E17D6D96-BF57-425F-9CA0-FFB29447B068}" destId="{E31A342B-EB2E-4487-BE5A-9A7658E809FC}" srcOrd="0" destOrd="0" presId="urn:microsoft.com/office/officeart/2005/8/layout/cycle1"/>
    <dgm:cxn modelId="{9763198B-CEA8-4522-ADEB-4AE80EBDBBD5}" type="presOf" srcId="{82DC499E-33DE-4344-A9B2-C954A1E6713F}" destId="{B897AA2E-39D2-43A7-BBE7-8CFE24D15E15}" srcOrd="0" destOrd="0" presId="urn:microsoft.com/office/officeart/2005/8/layout/cycle1"/>
    <dgm:cxn modelId="{16CCAA35-7E4A-4F13-A707-F0D30BC960A5}" type="presOf" srcId="{835DFF00-8E5A-4755-A19E-C9417F0ACD39}" destId="{26FCA389-6FF9-46EE-A484-ED983ECF43EE}" srcOrd="0" destOrd="0" presId="urn:microsoft.com/office/officeart/2005/8/layout/cycle1"/>
    <dgm:cxn modelId="{CA457C88-5FB5-4717-9C9F-03C0D624D0AA}" srcId="{E17D6D96-BF57-425F-9CA0-FFB29447B068}" destId="{835DFF00-8E5A-4755-A19E-C9417F0ACD39}" srcOrd="1" destOrd="0" parTransId="{2349F567-80B9-4251-8390-A68D3372156A}" sibTransId="{E54B26D0-BF38-4673-AF90-580194DFCE4B}"/>
    <dgm:cxn modelId="{76EC1439-FBBC-45E4-80A2-0F25CB749FC3}" type="presOf" srcId="{81A49580-567A-4829-8E53-0DC577C75CA2}" destId="{6524A5C5-565B-4FCF-B83F-74D8E28F189F}" srcOrd="0" destOrd="0" presId="urn:microsoft.com/office/officeart/2005/8/layout/cycle1"/>
    <dgm:cxn modelId="{BFE912B7-661E-40F1-AD57-5FD5FBAC9305}" type="presOf" srcId="{40F4DA80-EFB1-44E4-B073-99007F2C1FFC}" destId="{7A73F0F3-DE3E-4378-946E-366757DA0027}" srcOrd="0" destOrd="0" presId="urn:microsoft.com/office/officeart/2005/8/layout/cycle1"/>
    <dgm:cxn modelId="{704AD5BE-5DE9-4E6A-AE7C-36AAC0B9D364}" srcId="{E17D6D96-BF57-425F-9CA0-FFB29447B068}" destId="{40F4DA80-EFB1-44E4-B073-99007F2C1FFC}" srcOrd="0" destOrd="0" parTransId="{DD2CA5F0-DE5D-4BFC-9361-A41B5BC068C5}" sibTransId="{81A49580-567A-4829-8E53-0DC577C75CA2}"/>
    <dgm:cxn modelId="{2DAEADAA-3C45-4651-8F20-3758006B9DDD}" type="presOf" srcId="{6283CACD-A284-4167-9076-8F72E0A231FD}" destId="{25915649-712D-40D7-8EE5-91A1FB702C7F}" srcOrd="0" destOrd="0" presId="urn:microsoft.com/office/officeart/2005/8/layout/cycle1"/>
    <dgm:cxn modelId="{0865070F-CBFE-4E49-A433-07CE9E189753}" srcId="{E17D6D96-BF57-425F-9CA0-FFB29447B068}" destId="{82DC499E-33DE-4344-A9B2-C954A1E6713F}" srcOrd="3" destOrd="0" parTransId="{F159479B-FD35-4131-BDFE-180C6D37FF90}" sibTransId="{6283CACD-A284-4167-9076-8F72E0A231FD}"/>
    <dgm:cxn modelId="{EC354DBB-00A9-42A0-99D9-A87A71A10618}" type="presParOf" srcId="{E31A342B-EB2E-4487-BE5A-9A7658E809FC}" destId="{0030C6AE-9157-45F9-912E-3B5415CF475F}" srcOrd="0" destOrd="0" presId="urn:microsoft.com/office/officeart/2005/8/layout/cycle1"/>
    <dgm:cxn modelId="{E2558D1A-133F-427E-8FC7-0834A35C3DF8}" type="presParOf" srcId="{E31A342B-EB2E-4487-BE5A-9A7658E809FC}" destId="{7A73F0F3-DE3E-4378-946E-366757DA0027}" srcOrd="1" destOrd="0" presId="urn:microsoft.com/office/officeart/2005/8/layout/cycle1"/>
    <dgm:cxn modelId="{351B7F99-3D8B-4928-B42A-A8E62986D88E}" type="presParOf" srcId="{E31A342B-EB2E-4487-BE5A-9A7658E809FC}" destId="{6524A5C5-565B-4FCF-B83F-74D8E28F189F}" srcOrd="2" destOrd="0" presId="urn:microsoft.com/office/officeart/2005/8/layout/cycle1"/>
    <dgm:cxn modelId="{CAF6D849-0122-4412-AF71-F9A3041611CA}" type="presParOf" srcId="{E31A342B-EB2E-4487-BE5A-9A7658E809FC}" destId="{5C6F1B6B-B0A6-4CB5-B64F-31A4B51A10A7}" srcOrd="3" destOrd="0" presId="urn:microsoft.com/office/officeart/2005/8/layout/cycle1"/>
    <dgm:cxn modelId="{4C0E59AA-4298-4875-A89D-CF4F0CFFB444}" type="presParOf" srcId="{E31A342B-EB2E-4487-BE5A-9A7658E809FC}" destId="{26FCA389-6FF9-46EE-A484-ED983ECF43EE}" srcOrd="4" destOrd="0" presId="urn:microsoft.com/office/officeart/2005/8/layout/cycle1"/>
    <dgm:cxn modelId="{5A11EC55-2743-48FC-92EB-D7CDD2AB9550}" type="presParOf" srcId="{E31A342B-EB2E-4487-BE5A-9A7658E809FC}" destId="{7C59DEE6-767F-44E1-B711-3CE80A60E5EE}" srcOrd="5" destOrd="0" presId="urn:microsoft.com/office/officeart/2005/8/layout/cycle1"/>
    <dgm:cxn modelId="{55DB4523-3879-4439-979A-5339F9DAADA4}" type="presParOf" srcId="{E31A342B-EB2E-4487-BE5A-9A7658E809FC}" destId="{92560055-A47F-48FB-A96B-80138CD6AC27}" srcOrd="6" destOrd="0" presId="urn:microsoft.com/office/officeart/2005/8/layout/cycle1"/>
    <dgm:cxn modelId="{DFCE6858-027C-4977-9EA1-151BC07005E8}" type="presParOf" srcId="{E31A342B-EB2E-4487-BE5A-9A7658E809FC}" destId="{F2F0E778-4285-499E-B90B-4F64C08AB2FC}" srcOrd="7" destOrd="0" presId="urn:microsoft.com/office/officeart/2005/8/layout/cycle1"/>
    <dgm:cxn modelId="{8363CE75-5FEC-4B54-8C20-1A738C6E7C5A}" type="presParOf" srcId="{E31A342B-EB2E-4487-BE5A-9A7658E809FC}" destId="{57017C3B-5373-4324-A465-DB244529F9CF}" srcOrd="8" destOrd="0" presId="urn:microsoft.com/office/officeart/2005/8/layout/cycle1"/>
    <dgm:cxn modelId="{0BE5BA5C-632C-43F4-A5E1-01C868FF03BB}" type="presParOf" srcId="{E31A342B-EB2E-4487-BE5A-9A7658E809FC}" destId="{B9E718E6-48C3-414B-BE57-8E72F04E91A8}" srcOrd="9" destOrd="0" presId="urn:microsoft.com/office/officeart/2005/8/layout/cycle1"/>
    <dgm:cxn modelId="{591D77E8-7AB0-4868-8742-4903E8F8E722}" type="presParOf" srcId="{E31A342B-EB2E-4487-BE5A-9A7658E809FC}" destId="{B897AA2E-39D2-43A7-BBE7-8CFE24D15E15}" srcOrd="10" destOrd="0" presId="urn:microsoft.com/office/officeart/2005/8/layout/cycle1"/>
    <dgm:cxn modelId="{33555C2B-7563-4A01-947B-989B7BCE0A34}" type="presParOf" srcId="{E31A342B-EB2E-4487-BE5A-9A7658E809FC}" destId="{25915649-712D-40D7-8EE5-91A1FB702C7F}" srcOrd="11" destOrd="0" presId="urn:microsoft.com/office/officeart/2005/8/layout/cycle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3F9ABEB-E8FF-40DC-85D9-F579D5A4266A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E3C3EA8-7DD2-4BEF-BB68-0A06CF567794}">
      <dgm:prSet phldrT="[Text]" custT="1"/>
      <dgm:spPr/>
      <dgm:t>
        <a:bodyPr/>
        <a:lstStyle/>
        <a:p>
          <a:r>
            <a:rPr lang="en-US" sz="2400" dirty="0" smtClean="0"/>
            <a:t>Model for Improvement</a:t>
          </a:r>
          <a:endParaRPr lang="en-US" sz="2400" dirty="0"/>
        </a:p>
      </dgm:t>
    </dgm:pt>
    <dgm:pt modelId="{5FF9D5BF-7C9F-43C7-A13D-D244160400E2}" type="parTrans" cxnId="{584F8BE3-8436-45E6-9936-5CE079409B13}">
      <dgm:prSet/>
      <dgm:spPr/>
      <dgm:t>
        <a:bodyPr/>
        <a:lstStyle/>
        <a:p>
          <a:endParaRPr lang="en-US" sz="1400"/>
        </a:p>
      </dgm:t>
    </dgm:pt>
    <dgm:pt modelId="{22B36C3C-5B6B-4ADD-8695-BA0B71B12BCB}" type="sibTrans" cxnId="{584F8BE3-8436-45E6-9936-5CE079409B13}">
      <dgm:prSet/>
      <dgm:spPr/>
      <dgm:t>
        <a:bodyPr/>
        <a:lstStyle/>
        <a:p>
          <a:endParaRPr lang="en-US" sz="1400"/>
        </a:p>
      </dgm:t>
    </dgm:pt>
    <dgm:pt modelId="{9AC03156-9A3A-4506-BC83-8E644880F3A4}">
      <dgm:prSet phldrT="[Text]" custT="1"/>
      <dgm:spPr/>
      <dgm:t>
        <a:bodyPr/>
        <a:lstStyle/>
        <a:p>
          <a:r>
            <a:rPr lang="en-US" sz="1600" dirty="0" smtClean="0"/>
            <a:t>What are we trying to accomplish?</a:t>
          </a:r>
          <a:endParaRPr lang="en-US" sz="1600" dirty="0"/>
        </a:p>
      </dgm:t>
    </dgm:pt>
    <dgm:pt modelId="{345C1BC1-5DBC-4FC5-9459-0F0E9BBDF0D9}" type="parTrans" cxnId="{88AD283F-5A0A-4866-BA6A-5C213DE24F5B}">
      <dgm:prSet custT="1"/>
      <dgm:spPr/>
      <dgm:t>
        <a:bodyPr/>
        <a:lstStyle/>
        <a:p>
          <a:endParaRPr lang="en-US" sz="300"/>
        </a:p>
      </dgm:t>
    </dgm:pt>
    <dgm:pt modelId="{4AF692D5-3134-4134-9FD8-6FE7C033A0C3}" type="sibTrans" cxnId="{88AD283F-5A0A-4866-BA6A-5C213DE24F5B}">
      <dgm:prSet/>
      <dgm:spPr/>
      <dgm:t>
        <a:bodyPr/>
        <a:lstStyle/>
        <a:p>
          <a:endParaRPr lang="en-US" sz="1400"/>
        </a:p>
      </dgm:t>
    </dgm:pt>
    <dgm:pt modelId="{11994318-8AB6-46A3-91C5-7DBF40D1F4F8}">
      <dgm:prSet phldrT="[Text]" custT="1"/>
      <dgm:spPr/>
      <dgm:t>
        <a:bodyPr/>
        <a:lstStyle/>
        <a:p>
          <a:r>
            <a:rPr lang="en-US" sz="1600" dirty="0" smtClean="0"/>
            <a:t>How will we know that a change is an improvement?</a:t>
          </a:r>
          <a:endParaRPr lang="en-US" sz="1600" dirty="0"/>
        </a:p>
      </dgm:t>
    </dgm:pt>
    <dgm:pt modelId="{CAF43837-FD97-40FB-A1AA-B5F759371E24}" type="parTrans" cxnId="{10090A3A-F3FE-4CF5-92E9-A4F29AE9DA7E}">
      <dgm:prSet custT="1"/>
      <dgm:spPr/>
      <dgm:t>
        <a:bodyPr/>
        <a:lstStyle/>
        <a:p>
          <a:endParaRPr lang="en-US" sz="300"/>
        </a:p>
      </dgm:t>
    </dgm:pt>
    <dgm:pt modelId="{AB74EE8D-8C91-4276-9139-B9847C545425}" type="sibTrans" cxnId="{10090A3A-F3FE-4CF5-92E9-A4F29AE9DA7E}">
      <dgm:prSet/>
      <dgm:spPr/>
      <dgm:t>
        <a:bodyPr/>
        <a:lstStyle/>
        <a:p>
          <a:endParaRPr lang="en-US" sz="1400"/>
        </a:p>
      </dgm:t>
    </dgm:pt>
    <dgm:pt modelId="{C48F0B31-12BA-4768-9328-5CD0E394233F}">
      <dgm:prSet phldrT="[Text]" custT="1"/>
      <dgm:spPr/>
      <dgm:t>
        <a:bodyPr/>
        <a:lstStyle/>
        <a:p>
          <a:r>
            <a:rPr lang="en-US" sz="1600" dirty="0" smtClean="0"/>
            <a:t>What changes can we make that will result in an improvement?</a:t>
          </a:r>
          <a:endParaRPr lang="en-US" sz="1600" dirty="0"/>
        </a:p>
      </dgm:t>
    </dgm:pt>
    <dgm:pt modelId="{1EE81B7A-3542-4067-9E18-13F530824857}" type="parTrans" cxnId="{E9ADEDFD-C4D2-4BC1-A86D-931356A3D0E9}">
      <dgm:prSet custT="1"/>
      <dgm:spPr/>
      <dgm:t>
        <a:bodyPr/>
        <a:lstStyle/>
        <a:p>
          <a:endParaRPr lang="en-US" sz="300"/>
        </a:p>
      </dgm:t>
    </dgm:pt>
    <dgm:pt modelId="{F03FCD64-7A2E-4F63-AAAC-3ADFBB93F2E3}" type="sibTrans" cxnId="{E9ADEDFD-C4D2-4BC1-A86D-931356A3D0E9}">
      <dgm:prSet/>
      <dgm:spPr/>
      <dgm:t>
        <a:bodyPr/>
        <a:lstStyle/>
        <a:p>
          <a:endParaRPr lang="en-US" sz="1400"/>
        </a:p>
      </dgm:t>
    </dgm:pt>
    <dgm:pt modelId="{A437194E-7727-444A-9A12-93044B85EA2F}" type="pres">
      <dgm:prSet presAssocID="{33F9ABEB-E8FF-40DC-85D9-F579D5A4266A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95E4A31F-6916-41AD-A4DE-5C76AC5BE12F}" type="pres">
      <dgm:prSet presAssocID="{CE3C3EA8-7DD2-4BEF-BB68-0A06CF567794}" presName="hierRoot1" presStyleCnt="0">
        <dgm:presLayoutVars>
          <dgm:hierBranch val="init"/>
        </dgm:presLayoutVars>
      </dgm:prSet>
      <dgm:spPr/>
    </dgm:pt>
    <dgm:pt modelId="{93D120A6-1FF1-4DA0-A016-69604D03CF3C}" type="pres">
      <dgm:prSet presAssocID="{CE3C3EA8-7DD2-4BEF-BB68-0A06CF567794}" presName="rootComposite1" presStyleCnt="0"/>
      <dgm:spPr/>
    </dgm:pt>
    <dgm:pt modelId="{95D932CD-BF47-4D5B-8E71-8CB1C803047B}" type="pres">
      <dgm:prSet presAssocID="{CE3C3EA8-7DD2-4BEF-BB68-0A06CF567794}" presName="rootText1" presStyleLbl="node0" presStyleIdx="0" presStyleCnt="1" custScaleX="172618" custScaleY="5053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15ABD08-66B5-4C1C-88D9-DA649DD96367}" type="pres">
      <dgm:prSet presAssocID="{CE3C3EA8-7DD2-4BEF-BB68-0A06CF567794}" presName="rootConnector1" presStyleLbl="node1" presStyleIdx="0" presStyleCnt="0"/>
      <dgm:spPr/>
      <dgm:t>
        <a:bodyPr/>
        <a:lstStyle/>
        <a:p>
          <a:endParaRPr lang="en-US"/>
        </a:p>
      </dgm:t>
    </dgm:pt>
    <dgm:pt modelId="{CB51D02D-DEA7-44F4-A8F7-9A501A5DC118}" type="pres">
      <dgm:prSet presAssocID="{CE3C3EA8-7DD2-4BEF-BB68-0A06CF567794}" presName="hierChild2" presStyleCnt="0"/>
      <dgm:spPr/>
    </dgm:pt>
    <dgm:pt modelId="{2AEF3EE2-DB87-4209-B84C-67F133CDACBE}" type="pres">
      <dgm:prSet presAssocID="{345C1BC1-5DBC-4FC5-9459-0F0E9BBDF0D9}" presName="Name37" presStyleLbl="parChTrans1D2" presStyleIdx="0" presStyleCnt="3"/>
      <dgm:spPr/>
      <dgm:t>
        <a:bodyPr/>
        <a:lstStyle/>
        <a:p>
          <a:endParaRPr lang="en-US"/>
        </a:p>
      </dgm:t>
    </dgm:pt>
    <dgm:pt modelId="{662B3A00-FDF7-4450-B82F-DA0D38F8828B}" type="pres">
      <dgm:prSet presAssocID="{9AC03156-9A3A-4506-BC83-8E644880F3A4}" presName="hierRoot2" presStyleCnt="0">
        <dgm:presLayoutVars>
          <dgm:hierBranch val="init"/>
        </dgm:presLayoutVars>
      </dgm:prSet>
      <dgm:spPr/>
    </dgm:pt>
    <dgm:pt modelId="{83DBF6E0-555A-4DAD-8934-0EE1D25DEC99}" type="pres">
      <dgm:prSet presAssocID="{9AC03156-9A3A-4506-BC83-8E644880F3A4}" presName="rootComposite" presStyleCnt="0"/>
      <dgm:spPr/>
    </dgm:pt>
    <dgm:pt modelId="{7F900C08-6BD5-452C-8B40-807B804BA30E}" type="pres">
      <dgm:prSet presAssocID="{9AC03156-9A3A-4506-BC83-8E644880F3A4}" presName="rootText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7C9696C2-DDA4-4DBE-BC2E-FD5136BC5AB1}" type="pres">
      <dgm:prSet presAssocID="{9AC03156-9A3A-4506-BC83-8E644880F3A4}" presName="rootConnector" presStyleLbl="node2" presStyleIdx="0" presStyleCnt="3"/>
      <dgm:spPr/>
      <dgm:t>
        <a:bodyPr/>
        <a:lstStyle/>
        <a:p>
          <a:endParaRPr lang="en-US"/>
        </a:p>
      </dgm:t>
    </dgm:pt>
    <dgm:pt modelId="{2B1C918A-7C49-4D97-B5A9-0995C250DE5F}" type="pres">
      <dgm:prSet presAssocID="{9AC03156-9A3A-4506-BC83-8E644880F3A4}" presName="hierChild4" presStyleCnt="0"/>
      <dgm:spPr/>
    </dgm:pt>
    <dgm:pt modelId="{FA67252D-BABF-46D1-A882-AFB7E4CE5359}" type="pres">
      <dgm:prSet presAssocID="{9AC03156-9A3A-4506-BC83-8E644880F3A4}" presName="hierChild5" presStyleCnt="0"/>
      <dgm:spPr/>
    </dgm:pt>
    <dgm:pt modelId="{CB83D0E8-A914-4246-A1FE-C9672064BCC4}" type="pres">
      <dgm:prSet presAssocID="{CAF43837-FD97-40FB-A1AA-B5F759371E24}" presName="Name37" presStyleLbl="parChTrans1D2" presStyleIdx="1" presStyleCnt="3"/>
      <dgm:spPr/>
      <dgm:t>
        <a:bodyPr/>
        <a:lstStyle/>
        <a:p>
          <a:endParaRPr lang="en-US"/>
        </a:p>
      </dgm:t>
    </dgm:pt>
    <dgm:pt modelId="{380610C1-A495-48B9-85C1-074F7DC0A3CA}" type="pres">
      <dgm:prSet presAssocID="{11994318-8AB6-46A3-91C5-7DBF40D1F4F8}" presName="hierRoot2" presStyleCnt="0">
        <dgm:presLayoutVars>
          <dgm:hierBranch val="init"/>
        </dgm:presLayoutVars>
      </dgm:prSet>
      <dgm:spPr/>
    </dgm:pt>
    <dgm:pt modelId="{C52089A9-CC59-4E7B-B04C-234CB90148F1}" type="pres">
      <dgm:prSet presAssocID="{11994318-8AB6-46A3-91C5-7DBF40D1F4F8}" presName="rootComposite" presStyleCnt="0"/>
      <dgm:spPr/>
    </dgm:pt>
    <dgm:pt modelId="{BD599454-B646-42FE-9EED-70777187F545}" type="pres">
      <dgm:prSet presAssocID="{11994318-8AB6-46A3-91C5-7DBF40D1F4F8}" presName="rootText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D07D2EEF-5E46-475D-8C17-D6B1B3FDE07C}" type="pres">
      <dgm:prSet presAssocID="{11994318-8AB6-46A3-91C5-7DBF40D1F4F8}" presName="rootConnector" presStyleLbl="node2" presStyleIdx="1" presStyleCnt="3"/>
      <dgm:spPr/>
      <dgm:t>
        <a:bodyPr/>
        <a:lstStyle/>
        <a:p>
          <a:endParaRPr lang="en-US"/>
        </a:p>
      </dgm:t>
    </dgm:pt>
    <dgm:pt modelId="{0959DDC5-1CFF-45D5-961F-3D050E67BD6D}" type="pres">
      <dgm:prSet presAssocID="{11994318-8AB6-46A3-91C5-7DBF40D1F4F8}" presName="hierChild4" presStyleCnt="0"/>
      <dgm:spPr/>
    </dgm:pt>
    <dgm:pt modelId="{78B52383-33C6-479E-93E0-594D652EF68A}" type="pres">
      <dgm:prSet presAssocID="{11994318-8AB6-46A3-91C5-7DBF40D1F4F8}" presName="hierChild5" presStyleCnt="0"/>
      <dgm:spPr/>
    </dgm:pt>
    <dgm:pt modelId="{DB5BD1D3-FCC7-4DEB-B90B-8E4D0AE25C42}" type="pres">
      <dgm:prSet presAssocID="{1EE81B7A-3542-4067-9E18-13F530824857}" presName="Name37" presStyleLbl="parChTrans1D2" presStyleIdx="2" presStyleCnt="3"/>
      <dgm:spPr/>
      <dgm:t>
        <a:bodyPr/>
        <a:lstStyle/>
        <a:p>
          <a:endParaRPr lang="en-US"/>
        </a:p>
      </dgm:t>
    </dgm:pt>
    <dgm:pt modelId="{A2F6CB69-7145-4FF9-97E4-A8BA2228E584}" type="pres">
      <dgm:prSet presAssocID="{C48F0B31-12BA-4768-9328-5CD0E394233F}" presName="hierRoot2" presStyleCnt="0">
        <dgm:presLayoutVars>
          <dgm:hierBranch val="init"/>
        </dgm:presLayoutVars>
      </dgm:prSet>
      <dgm:spPr/>
    </dgm:pt>
    <dgm:pt modelId="{310766E2-9EBC-422E-9976-F9F6C4E5EE8F}" type="pres">
      <dgm:prSet presAssocID="{C48F0B31-12BA-4768-9328-5CD0E394233F}" presName="rootComposite" presStyleCnt="0"/>
      <dgm:spPr/>
    </dgm:pt>
    <dgm:pt modelId="{0D5EAB71-F8E6-49D1-9176-142B0BB25DC7}" type="pres">
      <dgm:prSet presAssocID="{C48F0B31-12BA-4768-9328-5CD0E394233F}" presName="rootText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B21C8F64-9717-432A-8811-1761FD388E38}" type="pres">
      <dgm:prSet presAssocID="{C48F0B31-12BA-4768-9328-5CD0E394233F}" presName="rootConnector" presStyleLbl="node2" presStyleIdx="2" presStyleCnt="3"/>
      <dgm:spPr/>
      <dgm:t>
        <a:bodyPr/>
        <a:lstStyle/>
        <a:p>
          <a:endParaRPr lang="en-US"/>
        </a:p>
      </dgm:t>
    </dgm:pt>
    <dgm:pt modelId="{42233E7D-4807-40CE-98B0-4DC10A134C7C}" type="pres">
      <dgm:prSet presAssocID="{C48F0B31-12BA-4768-9328-5CD0E394233F}" presName="hierChild4" presStyleCnt="0"/>
      <dgm:spPr/>
    </dgm:pt>
    <dgm:pt modelId="{C3CE914F-BED4-4A77-81FD-8B15CC96DF09}" type="pres">
      <dgm:prSet presAssocID="{C48F0B31-12BA-4768-9328-5CD0E394233F}" presName="hierChild5" presStyleCnt="0"/>
      <dgm:spPr/>
    </dgm:pt>
    <dgm:pt modelId="{FAFFE233-CBF3-40B5-B0E3-39537D2718D1}" type="pres">
      <dgm:prSet presAssocID="{CE3C3EA8-7DD2-4BEF-BB68-0A06CF567794}" presName="hierChild3" presStyleCnt="0"/>
      <dgm:spPr/>
    </dgm:pt>
  </dgm:ptLst>
  <dgm:cxnLst>
    <dgm:cxn modelId="{1FAF0098-C94B-4F48-BA71-491C6D793957}" type="presOf" srcId="{11994318-8AB6-46A3-91C5-7DBF40D1F4F8}" destId="{BD599454-B646-42FE-9EED-70777187F545}" srcOrd="0" destOrd="0" presId="urn:microsoft.com/office/officeart/2005/8/layout/orgChart1"/>
    <dgm:cxn modelId="{2861A4B9-495E-49F6-9C3E-8B86B553D9DC}" type="presOf" srcId="{9AC03156-9A3A-4506-BC83-8E644880F3A4}" destId="{7F900C08-6BD5-452C-8B40-807B804BA30E}" srcOrd="0" destOrd="0" presId="urn:microsoft.com/office/officeart/2005/8/layout/orgChart1"/>
    <dgm:cxn modelId="{8A11DE9F-65EA-4341-8B65-6080378D8A79}" type="presOf" srcId="{C48F0B31-12BA-4768-9328-5CD0E394233F}" destId="{B21C8F64-9717-432A-8811-1761FD388E38}" srcOrd="1" destOrd="0" presId="urn:microsoft.com/office/officeart/2005/8/layout/orgChart1"/>
    <dgm:cxn modelId="{E450BA56-D12D-42AD-B7D0-F9B10006285F}" type="presOf" srcId="{CAF43837-FD97-40FB-A1AA-B5F759371E24}" destId="{CB83D0E8-A914-4246-A1FE-C9672064BCC4}" srcOrd="0" destOrd="0" presId="urn:microsoft.com/office/officeart/2005/8/layout/orgChart1"/>
    <dgm:cxn modelId="{88AD283F-5A0A-4866-BA6A-5C213DE24F5B}" srcId="{CE3C3EA8-7DD2-4BEF-BB68-0A06CF567794}" destId="{9AC03156-9A3A-4506-BC83-8E644880F3A4}" srcOrd="0" destOrd="0" parTransId="{345C1BC1-5DBC-4FC5-9459-0F0E9BBDF0D9}" sibTransId="{4AF692D5-3134-4134-9FD8-6FE7C033A0C3}"/>
    <dgm:cxn modelId="{BB385A5E-825E-43F5-B9C1-552555FB0FB2}" type="presOf" srcId="{CE3C3EA8-7DD2-4BEF-BB68-0A06CF567794}" destId="{95D932CD-BF47-4D5B-8E71-8CB1C803047B}" srcOrd="0" destOrd="0" presId="urn:microsoft.com/office/officeart/2005/8/layout/orgChart1"/>
    <dgm:cxn modelId="{3875D09E-00FC-4464-B01E-515022BBF9E3}" type="presOf" srcId="{345C1BC1-5DBC-4FC5-9459-0F0E9BBDF0D9}" destId="{2AEF3EE2-DB87-4209-B84C-67F133CDACBE}" srcOrd="0" destOrd="0" presId="urn:microsoft.com/office/officeart/2005/8/layout/orgChart1"/>
    <dgm:cxn modelId="{F16D2322-B14A-43F2-9E70-D0B87D9E839F}" type="presOf" srcId="{C48F0B31-12BA-4768-9328-5CD0E394233F}" destId="{0D5EAB71-F8E6-49D1-9176-142B0BB25DC7}" srcOrd="0" destOrd="0" presId="urn:microsoft.com/office/officeart/2005/8/layout/orgChart1"/>
    <dgm:cxn modelId="{47B6964B-4EA3-4B63-90C3-D79F26049DCA}" type="presOf" srcId="{9AC03156-9A3A-4506-BC83-8E644880F3A4}" destId="{7C9696C2-DDA4-4DBE-BC2E-FD5136BC5AB1}" srcOrd="1" destOrd="0" presId="urn:microsoft.com/office/officeart/2005/8/layout/orgChart1"/>
    <dgm:cxn modelId="{E9ADEDFD-C4D2-4BC1-A86D-931356A3D0E9}" srcId="{CE3C3EA8-7DD2-4BEF-BB68-0A06CF567794}" destId="{C48F0B31-12BA-4768-9328-5CD0E394233F}" srcOrd="2" destOrd="0" parTransId="{1EE81B7A-3542-4067-9E18-13F530824857}" sibTransId="{F03FCD64-7A2E-4F63-AAAC-3ADFBB93F2E3}"/>
    <dgm:cxn modelId="{7B21C9A4-83A5-472A-8486-72E04E92EB3D}" type="presOf" srcId="{CE3C3EA8-7DD2-4BEF-BB68-0A06CF567794}" destId="{F15ABD08-66B5-4C1C-88D9-DA649DD96367}" srcOrd="1" destOrd="0" presId="urn:microsoft.com/office/officeart/2005/8/layout/orgChart1"/>
    <dgm:cxn modelId="{16AD8FE4-0176-4056-9361-C65E118565B0}" type="presOf" srcId="{1EE81B7A-3542-4067-9E18-13F530824857}" destId="{DB5BD1D3-FCC7-4DEB-B90B-8E4D0AE25C42}" srcOrd="0" destOrd="0" presId="urn:microsoft.com/office/officeart/2005/8/layout/orgChart1"/>
    <dgm:cxn modelId="{99A6BA10-617C-4EB6-B956-1355915A585B}" type="presOf" srcId="{11994318-8AB6-46A3-91C5-7DBF40D1F4F8}" destId="{D07D2EEF-5E46-475D-8C17-D6B1B3FDE07C}" srcOrd="1" destOrd="0" presId="urn:microsoft.com/office/officeart/2005/8/layout/orgChart1"/>
    <dgm:cxn modelId="{10090A3A-F3FE-4CF5-92E9-A4F29AE9DA7E}" srcId="{CE3C3EA8-7DD2-4BEF-BB68-0A06CF567794}" destId="{11994318-8AB6-46A3-91C5-7DBF40D1F4F8}" srcOrd="1" destOrd="0" parTransId="{CAF43837-FD97-40FB-A1AA-B5F759371E24}" sibTransId="{AB74EE8D-8C91-4276-9139-B9847C545425}"/>
    <dgm:cxn modelId="{1924B3E8-35A7-45E7-84F6-B73ED0EA7E3E}" type="presOf" srcId="{33F9ABEB-E8FF-40DC-85D9-F579D5A4266A}" destId="{A437194E-7727-444A-9A12-93044B85EA2F}" srcOrd="0" destOrd="0" presId="urn:microsoft.com/office/officeart/2005/8/layout/orgChart1"/>
    <dgm:cxn modelId="{584F8BE3-8436-45E6-9936-5CE079409B13}" srcId="{33F9ABEB-E8FF-40DC-85D9-F579D5A4266A}" destId="{CE3C3EA8-7DD2-4BEF-BB68-0A06CF567794}" srcOrd="0" destOrd="0" parTransId="{5FF9D5BF-7C9F-43C7-A13D-D244160400E2}" sibTransId="{22B36C3C-5B6B-4ADD-8695-BA0B71B12BCB}"/>
    <dgm:cxn modelId="{F8A98BC8-7E83-46CC-9EBC-AC8D52E7360E}" type="presParOf" srcId="{A437194E-7727-444A-9A12-93044B85EA2F}" destId="{95E4A31F-6916-41AD-A4DE-5C76AC5BE12F}" srcOrd="0" destOrd="0" presId="urn:microsoft.com/office/officeart/2005/8/layout/orgChart1"/>
    <dgm:cxn modelId="{6DF8F2F6-5AE5-4ADE-90EC-8189D6A94384}" type="presParOf" srcId="{95E4A31F-6916-41AD-A4DE-5C76AC5BE12F}" destId="{93D120A6-1FF1-4DA0-A016-69604D03CF3C}" srcOrd="0" destOrd="0" presId="urn:microsoft.com/office/officeart/2005/8/layout/orgChart1"/>
    <dgm:cxn modelId="{F978019D-455C-4412-9AE1-FC150BD2B176}" type="presParOf" srcId="{93D120A6-1FF1-4DA0-A016-69604D03CF3C}" destId="{95D932CD-BF47-4D5B-8E71-8CB1C803047B}" srcOrd="0" destOrd="0" presId="urn:microsoft.com/office/officeart/2005/8/layout/orgChart1"/>
    <dgm:cxn modelId="{E06910DD-D72B-4480-8427-D964304FF32E}" type="presParOf" srcId="{93D120A6-1FF1-4DA0-A016-69604D03CF3C}" destId="{F15ABD08-66B5-4C1C-88D9-DA649DD96367}" srcOrd="1" destOrd="0" presId="urn:microsoft.com/office/officeart/2005/8/layout/orgChart1"/>
    <dgm:cxn modelId="{9DEFF3D4-F8C9-46C9-A0CA-84F6FD833EBB}" type="presParOf" srcId="{95E4A31F-6916-41AD-A4DE-5C76AC5BE12F}" destId="{CB51D02D-DEA7-44F4-A8F7-9A501A5DC118}" srcOrd="1" destOrd="0" presId="urn:microsoft.com/office/officeart/2005/8/layout/orgChart1"/>
    <dgm:cxn modelId="{19740666-1844-47D8-92A1-418350AA48E4}" type="presParOf" srcId="{CB51D02D-DEA7-44F4-A8F7-9A501A5DC118}" destId="{2AEF3EE2-DB87-4209-B84C-67F133CDACBE}" srcOrd="0" destOrd="0" presId="urn:microsoft.com/office/officeart/2005/8/layout/orgChart1"/>
    <dgm:cxn modelId="{F954B8D5-7868-4FE3-AA74-03975B65E96B}" type="presParOf" srcId="{CB51D02D-DEA7-44F4-A8F7-9A501A5DC118}" destId="{662B3A00-FDF7-4450-B82F-DA0D38F8828B}" srcOrd="1" destOrd="0" presId="urn:microsoft.com/office/officeart/2005/8/layout/orgChart1"/>
    <dgm:cxn modelId="{92315AED-AE21-4AA4-A10F-52F20BC0C749}" type="presParOf" srcId="{662B3A00-FDF7-4450-B82F-DA0D38F8828B}" destId="{83DBF6E0-555A-4DAD-8934-0EE1D25DEC99}" srcOrd="0" destOrd="0" presId="urn:microsoft.com/office/officeart/2005/8/layout/orgChart1"/>
    <dgm:cxn modelId="{CF649645-D241-4FCE-8ABA-75A82195C62A}" type="presParOf" srcId="{83DBF6E0-555A-4DAD-8934-0EE1D25DEC99}" destId="{7F900C08-6BD5-452C-8B40-807B804BA30E}" srcOrd="0" destOrd="0" presId="urn:microsoft.com/office/officeart/2005/8/layout/orgChart1"/>
    <dgm:cxn modelId="{D8AA52DB-6F4D-49BD-94F8-C904867E2FBC}" type="presParOf" srcId="{83DBF6E0-555A-4DAD-8934-0EE1D25DEC99}" destId="{7C9696C2-DDA4-4DBE-BC2E-FD5136BC5AB1}" srcOrd="1" destOrd="0" presId="urn:microsoft.com/office/officeart/2005/8/layout/orgChart1"/>
    <dgm:cxn modelId="{02B87884-43E0-4910-95BD-EC7CAE3F338B}" type="presParOf" srcId="{662B3A00-FDF7-4450-B82F-DA0D38F8828B}" destId="{2B1C918A-7C49-4D97-B5A9-0995C250DE5F}" srcOrd="1" destOrd="0" presId="urn:microsoft.com/office/officeart/2005/8/layout/orgChart1"/>
    <dgm:cxn modelId="{1D35D2FB-E367-4008-9F96-AA95FCC2C773}" type="presParOf" srcId="{662B3A00-FDF7-4450-B82F-DA0D38F8828B}" destId="{FA67252D-BABF-46D1-A882-AFB7E4CE5359}" srcOrd="2" destOrd="0" presId="urn:microsoft.com/office/officeart/2005/8/layout/orgChart1"/>
    <dgm:cxn modelId="{CD14CC45-DA67-4B82-985F-96AC35383792}" type="presParOf" srcId="{CB51D02D-DEA7-44F4-A8F7-9A501A5DC118}" destId="{CB83D0E8-A914-4246-A1FE-C9672064BCC4}" srcOrd="2" destOrd="0" presId="urn:microsoft.com/office/officeart/2005/8/layout/orgChart1"/>
    <dgm:cxn modelId="{5D09766B-6A72-442F-B671-4E6383F95B7C}" type="presParOf" srcId="{CB51D02D-DEA7-44F4-A8F7-9A501A5DC118}" destId="{380610C1-A495-48B9-85C1-074F7DC0A3CA}" srcOrd="3" destOrd="0" presId="urn:microsoft.com/office/officeart/2005/8/layout/orgChart1"/>
    <dgm:cxn modelId="{B6059E27-3013-4B7E-AA36-DC47DE618F67}" type="presParOf" srcId="{380610C1-A495-48B9-85C1-074F7DC0A3CA}" destId="{C52089A9-CC59-4E7B-B04C-234CB90148F1}" srcOrd="0" destOrd="0" presId="urn:microsoft.com/office/officeart/2005/8/layout/orgChart1"/>
    <dgm:cxn modelId="{247969D2-26AD-4AEE-BAC5-DD9C7CED632B}" type="presParOf" srcId="{C52089A9-CC59-4E7B-B04C-234CB90148F1}" destId="{BD599454-B646-42FE-9EED-70777187F545}" srcOrd="0" destOrd="0" presId="urn:microsoft.com/office/officeart/2005/8/layout/orgChart1"/>
    <dgm:cxn modelId="{623C0983-7588-4C7A-B995-1D568B20259F}" type="presParOf" srcId="{C52089A9-CC59-4E7B-B04C-234CB90148F1}" destId="{D07D2EEF-5E46-475D-8C17-D6B1B3FDE07C}" srcOrd="1" destOrd="0" presId="urn:microsoft.com/office/officeart/2005/8/layout/orgChart1"/>
    <dgm:cxn modelId="{A699E186-39BE-4FAB-9D07-F12B3E2DB907}" type="presParOf" srcId="{380610C1-A495-48B9-85C1-074F7DC0A3CA}" destId="{0959DDC5-1CFF-45D5-961F-3D050E67BD6D}" srcOrd="1" destOrd="0" presId="urn:microsoft.com/office/officeart/2005/8/layout/orgChart1"/>
    <dgm:cxn modelId="{DF9EB7A6-BC06-4384-BD5F-2F893D532380}" type="presParOf" srcId="{380610C1-A495-48B9-85C1-074F7DC0A3CA}" destId="{78B52383-33C6-479E-93E0-594D652EF68A}" srcOrd="2" destOrd="0" presId="urn:microsoft.com/office/officeart/2005/8/layout/orgChart1"/>
    <dgm:cxn modelId="{EF94806A-EDC2-4334-8B21-E4BD1F6EEC7B}" type="presParOf" srcId="{CB51D02D-DEA7-44F4-A8F7-9A501A5DC118}" destId="{DB5BD1D3-FCC7-4DEB-B90B-8E4D0AE25C42}" srcOrd="4" destOrd="0" presId="urn:microsoft.com/office/officeart/2005/8/layout/orgChart1"/>
    <dgm:cxn modelId="{1B91E82C-B4FE-4249-9EDF-AB7F6072A0E0}" type="presParOf" srcId="{CB51D02D-DEA7-44F4-A8F7-9A501A5DC118}" destId="{A2F6CB69-7145-4FF9-97E4-A8BA2228E584}" srcOrd="5" destOrd="0" presId="urn:microsoft.com/office/officeart/2005/8/layout/orgChart1"/>
    <dgm:cxn modelId="{58079AEB-5A9C-4A8D-893C-1F355622B8F3}" type="presParOf" srcId="{A2F6CB69-7145-4FF9-97E4-A8BA2228E584}" destId="{310766E2-9EBC-422E-9976-F9F6C4E5EE8F}" srcOrd="0" destOrd="0" presId="urn:microsoft.com/office/officeart/2005/8/layout/orgChart1"/>
    <dgm:cxn modelId="{04618A48-55C8-4A03-A59C-67B5EE713BCB}" type="presParOf" srcId="{310766E2-9EBC-422E-9976-F9F6C4E5EE8F}" destId="{0D5EAB71-F8E6-49D1-9176-142B0BB25DC7}" srcOrd="0" destOrd="0" presId="urn:microsoft.com/office/officeart/2005/8/layout/orgChart1"/>
    <dgm:cxn modelId="{BD0B7995-BACB-4B5D-8652-9A9AED151802}" type="presParOf" srcId="{310766E2-9EBC-422E-9976-F9F6C4E5EE8F}" destId="{B21C8F64-9717-432A-8811-1761FD388E38}" srcOrd="1" destOrd="0" presId="urn:microsoft.com/office/officeart/2005/8/layout/orgChart1"/>
    <dgm:cxn modelId="{04045029-0110-40B7-BC46-A9346262BD31}" type="presParOf" srcId="{A2F6CB69-7145-4FF9-97E4-A8BA2228E584}" destId="{42233E7D-4807-40CE-98B0-4DC10A134C7C}" srcOrd="1" destOrd="0" presId="urn:microsoft.com/office/officeart/2005/8/layout/orgChart1"/>
    <dgm:cxn modelId="{4317FB5D-41FB-4DEC-A23D-522AEDD4DB28}" type="presParOf" srcId="{A2F6CB69-7145-4FF9-97E4-A8BA2228E584}" destId="{C3CE914F-BED4-4A77-81FD-8B15CC96DF09}" srcOrd="2" destOrd="0" presId="urn:microsoft.com/office/officeart/2005/8/layout/orgChart1"/>
    <dgm:cxn modelId="{82D7C0F3-D79A-4DBD-8C17-EC45CDFE438C}" type="presParOf" srcId="{95E4A31F-6916-41AD-A4DE-5C76AC5BE12F}" destId="{FAFFE233-CBF3-40B5-B0E3-39537D2718D1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2814C5AB-80E8-4571-8BB9-1CA08CB21F4A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82E360D1-C27F-4B2B-8708-D0CF8C035BEE}">
      <dgm:prSet phldrT="[Text]" custT="1"/>
      <dgm:spPr/>
      <dgm:t>
        <a:bodyPr/>
        <a:lstStyle/>
        <a:p>
          <a:r>
            <a:rPr lang="en-US" sz="2400" b="1" dirty="0">
              <a:solidFill>
                <a:schemeClr val="bg1"/>
              </a:solidFill>
            </a:rPr>
            <a:t>Engage</a:t>
          </a:r>
        </a:p>
      </dgm:t>
    </dgm:pt>
    <dgm:pt modelId="{2CE0E5E8-083E-40B6-8BAF-8E9B5B3E5085}" type="parTrans" cxnId="{BA2D8383-D3BE-4D90-9F63-C6958E071A0C}">
      <dgm:prSet/>
      <dgm:spPr/>
      <dgm:t>
        <a:bodyPr/>
        <a:lstStyle/>
        <a:p>
          <a:endParaRPr lang="en-US"/>
        </a:p>
      </dgm:t>
    </dgm:pt>
    <dgm:pt modelId="{9EFBE17F-9A9D-4F08-BFEF-CF1F12CE0840}" type="sibTrans" cxnId="{BA2D8383-D3BE-4D90-9F63-C6958E071A0C}">
      <dgm:prSet/>
      <dgm:spPr/>
      <dgm:t>
        <a:bodyPr/>
        <a:lstStyle/>
        <a:p>
          <a:endParaRPr lang="en-US"/>
        </a:p>
      </dgm:t>
    </dgm:pt>
    <dgm:pt modelId="{0C55A4D7-53EE-4F02-9F3A-2299904A0346}">
      <dgm:prSet phldrT="[Text]" custT="1"/>
      <dgm:spPr/>
      <dgm:t>
        <a:bodyPr/>
        <a:lstStyle/>
        <a:p>
          <a:r>
            <a:rPr lang="en-US" sz="2400" b="1" dirty="0">
              <a:solidFill>
                <a:schemeClr val="bg1"/>
              </a:solidFill>
            </a:rPr>
            <a:t>Assess</a:t>
          </a:r>
        </a:p>
      </dgm:t>
    </dgm:pt>
    <dgm:pt modelId="{307DC45E-00F2-45D1-8DBD-50597058488A}" type="parTrans" cxnId="{38E89E4E-F258-4AC6-9B48-B5AA93F401B5}">
      <dgm:prSet/>
      <dgm:spPr/>
      <dgm:t>
        <a:bodyPr/>
        <a:lstStyle/>
        <a:p>
          <a:endParaRPr lang="en-US"/>
        </a:p>
      </dgm:t>
    </dgm:pt>
    <dgm:pt modelId="{2F8FFC79-EDAE-4239-9986-BDBD9881D193}" type="sibTrans" cxnId="{38E89E4E-F258-4AC6-9B48-B5AA93F401B5}">
      <dgm:prSet/>
      <dgm:spPr/>
      <dgm:t>
        <a:bodyPr/>
        <a:lstStyle/>
        <a:p>
          <a:endParaRPr lang="en-US"/>
        </a:p>
      </dgm:t>
    </dgm:pt>
    <dgm:pt modelId="{8C11670F-8570-4565-8F91-895683CA32E6}">
      <dgm:prSet phldrT="[Text]" custT="1"/>
      <dgm:spPr/>
      <dgm:t>
        <a:bodyPr/>
        <a:lstStyle/>
        <a:p>
          <a:r>
            <a:rPr lang="en-US" sz="2400" b="1" dirty="0">
              <a:solidFill>
                <a:schemeClr val="bg1"/>
              </a:solidFill>
            </a:rPr>
            <a:t>Plan</a:t>
          </a:r>
        </a:p>
      </dgm:t>
    </dgm:pt>
    <dgm:pt modelId="{EC9E57A8-ACE3-425A-9039-B750AF2A5116}" type="parTrans" cxnId="{413BDA82-BF61-4D8C-A039-0C44A435796F}">
      <dgm:prSet/>
      <dgm:spPr/>
      <dgm:t>
        <a:bodyPr/>
        <a:lstStyle/>
        <a:p>
          <a:endParaRPr lang="en-US"/>
        </a:p>
      </dgm:t>
    </dgm:pt>
    <dgm:pt modelId="{B1D81169-AAF4-49AF-AEA2-BDDD89406D33}" type="sibTrans" cxnId="{413BDA82-BF61-4D8C-A039-0C44A435796F}">
      <dgm:prSet/>
      <dgm:spPr/>
      <dgm:t>
        <a:bodyPr/>
        <a:lstStyle/>
        <a:p>
          <a:endParaRPr lang="en-US"/>
        </a:p>
      </dgm:t>
    </dgm:pt>
    <dgm:pt modelId="{9C3BD6DA-55ED-4CDC-B452-F71547F99A7A}">
      <dgm:prSet phldrT="[Text]" custT="1"/>
      <dgm:spPr/>
      <dgm:t>
        <a:bodyPr/>
        <a:lstStyle/>
        <a:p>
          <a:r>
            <a:rPr lang="en-US" sz="2400" b="1" dirty="0">
              <a:solidFill>
                <a:schemeClr val="bg1"/>
              </a:solidFill>
            </a:rPr>
            <a:t>Work</a:t>
          </a:r>
        </a:p>
      </dgm:t>
    </dgm:pt>
    <dgm:pt modelId="{BD205859-751F-476A-9A95-22D401E599F2}" type="parTrans" cxnId="{38D29667-B390-4807-9633-46388A98C230}">
      <dgm:prSet/>
      <dgm:spPr/>
      <dgm:t>
        <a:bodyPr/>
        <a:lstStyle/>
        <a:p>
          <a:endParaRPr lang="en-US"/>
        </a:p>
      </dgm:t>
    </dgm:pt>
    <dgm:pt modelId="{4B0FC7C4-C336-4A14-A1D7-970A27AE7701}" type="sibTrans" cxnId="{38D29667-B390-4807-9633-46388A98C230}">
      <dgm:prSet/>
      <dgm:spPr/>
      <dgm:t>
        <a:bodyPr/>
        <a:lstStyle/>
        <a:p>
          <a:endParaRPr lang="en-US"/>
        </a:p>
      </dgm:t>
    </dgm:pt>
    <dgm:pt modelId="{E1B7D9C9-42F9-492D-B4BC-0B5E8DED854C}">
      <dgm:prSet phldrT="[Text]" custT="1"/>
      <dgm:spPr/>
      <dgm:t>
        <a:bodyPr/>
        <a:lstStyle/>
        <a:p>
          <a:r>
            <a:rPr lang="en-US" sz="2400" b="1" dirty="0">
              <a:solidFill>
                <a:schemeClr val="bg1"/>
              </a:solidFill>
            </a:rPr>
            <a:t>Evaluate</a:t>
          </a:r>
        </a:p>
      </dgm:t>
    </dgm:pt>
    <dgm:pt modelId="{852A7344-7AED-4813-A960-B09FD7464B74}" type="parTrans" cxnId="{7E2931A9-984C-4704-8F32-CBAF04059A11}">
      <dgm:prSet/>
      <dgm:spPr/>
      <dgm:t>
        <a:bodyPr/>
        <a:lstStyle/>
        <a:p>
          <a:endParaRPr lang="en-US"/>
        </a:p>
      </dgm:t>
    </dgm:pt>
    <dgm:pt modelId="{1B6EB29A-DFF5-4DE8-8B26-466326D052A4}" type="sibTrans" cxnId="{7E2931A9-984C-4704-8F32-CBAF04059A11}">
      <dgm:prSet/>
      <dgm:spPr/>
      <dgm:t>
        <a:bodyPr/>
        <a:lstStyle/>
        <a:p>
          <a:endParaRPr lang="en-US"/>
        </a:p>
      </dgm:t>
    </dgm:pt>
    <dgm:pt modelId="{52D178D1-4D38-446B-83C5-D9AE209798F2}" type="pres">
      <dgm:prSet presAssocID="{2814C5AB-80E8-4571-8BB9-1CA08CB21F4A}" presName="Name0" presStyleCnt="0">
        <dgm:presLayoutVars>
          <dgm:dir/>
          <dgm:animLvl val="lvl"/>
          <dgm:resizeHandles val="exact"/>
        </dgm:presLayoutVars>
      </dgm:prSet>
      <dgm:spPr/>
    </dgm:pt>
    <dgm:pt modelId="{28E36F11-719F-49E4-86DC-05114E9676A8}" type="pres">
      <dgm:prSet presAssocID="{82E360D1-C27F-4B2B-8708-D0CF8C035BEE}" presName="parTxOnly" presStyleLbl="node1" presStyleIdx="0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8BD48B0-B62C-4C40-B3F7-F9634AA67C77}" type="pres">
      <dgm:prSet presAssocID="{9EFBE17F-9A9D-4F08-BFEF-CF1F12CE0840}" presName="parTxOnlySpace" presStyleCnt="0"/>
      <dgm:spPr/>
    </dgm:pt>
    <dgm:pt modelId="{D1ED0883-4550-4DB2-8607-5843129463E5}" type="pres">
      <dgm:prSet presAssocID="{0C55A4D7-53EE-4F02-9F3A-2299904A0346}" presName="parTxOnly" presStyleLbl="node1" presStyleIdx="1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C0F3793-0CDE-4D58-B25D-071CD1EAE02B}" type="pres">
      <dgm:prSet presAssocID="{2F8FFC79-EDAE-4239-9986-BDBD9881D193}" presName="parTxOnlySpace" presStyleCnt="0"/>
      <dgm:spPr/>
    </dgm:pt>
    <dgm:pt modelId="{24EED56E-CCC5-4C81-834C-799EA36FBDC9}" type="pres">
      <dgm:prSet presAssocID="{8C11670F-8570-4565-8F91-895683CA32E6}" presName="parTxOnly" presStyleLbl="node1" presStyleIdx="2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F05E78A-E8A7-4892-842C-32ABDECEE239}" type="pres">
      <dgm:prSet presAssocID="{B1D81169-AAF4-49AF-AEA2-BDDD89406D33}" presName="parTxOnlySpace" presStyleCnt="0"/>
      <dgm:spPr/>
    </dgm:pt>
    <dgm:pt modelId="{9FD6D661-A51B-440A-AEF0-5291E85E01A1}" type="pres">
      <dgm:prSet presAssocID="{9C3BD6DA-55ED-4CDC-B452-F71547F99A7A}" presName="parTxOnly" presStyleLbl="node1" presStyleIdx="3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5B29280-7FD7-4262-BA9A-EA544CF88033}" type="pres">
      <dgm:prSet presAssocID="{4B0FC7C4-C336-4A14-A1D7-970A27AE7701}" presName="parTxOnlySpace" presStyleCnt="0"/>
      <dgm:spPr/>
    </dgm:pt>
    <dgm:pt modelId="{9473D3FB-865A-4CCB-A882-E264A1B52AE3}" type="pres">
      <dgm:prSet presAssocID="{E1B7D9C9-42F9-492D-B4BC-0B5E8DED854C}" presName="parTxOnly" presStyleLbl="node1" presStyleIdx="4" presStyleCnt="5" custScaleX="134670" custLinFactNeighborX="-3350" custLinFactNeighborY="27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E2931A9-984C-4704-8F32-CBAF04059A11}" srcId="{2814C5AB-80E8-4571-8BB9-1CA08CB21F4A}" destId="{E1B7D9C9-42F9-492D-B4BC-0B5E8DED854C}" srcOrd="4" destOrd="0" parTransId="{852A7344-7AED-4813-A960-B09FD7464B74}" sibTransId="{1B6EB29A-DFF5-4DE8-8B26-466326D052A4}"/>
    <dgm:cxn modelId="{FA6EDA6B-3F29-41BD-82BA-693302609F23}" type="presOf" srcId="{E1B7D9C9-42F9-492D-B4BC-0B5E8DED854C}" destId="{9473D3FB-865A-4CCB-A882-E264A1B52AE3}" srcOrd="0" destOrd="0" presId="urn:microsoft.com/office/officeart/2005/8/layout/chevron1"/>
    <dgm:cxn modelId="{413BDA82-BF61-4D8C-A039-0C44A435796F}" srcId="{2814C5AB-80E8-4571-8BB9-1CA08CB21F4A}" destId="{8C11670F-8570-4565-8F91-895683CA32E6}" srcOrd="2" destOrd="0" parTransId="{EC9E57A8-ACE3-425A-9039-B750AF2A5116}" sibTransId="{B1D81169-AAF4-49AF-AEA2-BDDD89406D33}"/>
    <dgm:cxn modelId="{E32AE50D-8886-4188-8525-CA9B4D647E80}" type="presOf" srcId="{2814C5AB-80E8-4571-8BB9-1CA08CB21F4A}" destId="{52D178D1-4D38-446B-83C5-D9AE209798F2}" srcOrd="0" destOrd="0" presId="urn:microsoft.com/office/officeart/2005/8/layout/chevron1"/>
    <dgm:cxn modelId="{9235AD9C-FF0D-49E6-8581-6448646DD901}" type="presOf" srcId="{8C11670F-8570-4565-8F91-895683CA32E6}" destId="{24EED56E-CCC5-4C81-834C-799EA36FBDC9}" srcOrd="0" destOrd="0" presId="urn:microsoft.com/office/officeart/2005/8/layout/chevron1"/>
    <dgm:cxn modelId="{AF0EE8EE-C713-4EFE-A966-A1DE22CB9CBF}" type="presOf" srcId="{82E360D1-C27F-4B2B-8708-D0CF8C035BEE}" destId="{28E36F11-719F-49E4-86DC-05114E9676A8}" srcOrd="0" destOrd="0" presId="urn:microsoft.com/office/officeart/2005/8/layout/chevron1"/>
    <dgm:cxn modelId="{BA2D8383-D3BE-4D90-9F63-C6958E071A0C}" srcId="{2814C5AB-80E8-4571-8BB9-1CA08CB21F4A}" destId="{82E360D1-C27F-4B2B-8708-D0CF8C035BEE}" srcOrd="0" destOrd="0" parTransId="{2CE0E5E8-083E-40B6-8BAF-8E9B5B3E5085}" sibTransId="{9EFBE17F-9A9D-4F08-BFEF-CF1F12CE0840}"/>
    <dgm:cxn modelId="{993652F9-867A-4374-BBE8-3D6FE8579EE5}" type="presOf" srcId="{9C3BD6DA-55ED-4CDC-B452-F71547F99A7A}" destId="{9FD6D661-A51B-440A-AEF0-5291E85E01A1}" srcOrd="0" destOrd="0" presId="urn:microsoft.com/office/officeart/2005/8/layout/chevron1"/>
    <dgm:cxn modelId="{38D29667-B390-4807-9633-46388A98C230}" srcId="{2814C5AB-80E8-4571-8BB9-1CA08CB21F4A}" destId="{9C3BD6DA-55ED-4CDC-B452-F71547F99A7A}" srcOrd="3" destOrd="0" parTransId="{BD205859-751F-476A-9A95-22D401E599F2}" sibTransId="{4B0FC7C4-C336-4A14-A1D7-970A27AE7701}"/>
    <dgm:cxn modelId="{38E89E4E-F258-4AC6-9B48-B5AA93F401B5}" srcId="{2814C5AB-80E8-4571-8BB9-1CA08CB21F4A}" destId="{0C55A4D7-53EE-4F02-9F3A-2299904A0346}" srcOrd="1" destOrd="0" parTransId="{307DC45E-00F2-45D1-8DBD-50597058488A}" sibTransId="{2F8FFC79-EDAE-4239-9986-BDBD9881D193}"/>
    <dgm:cxn modelId="{EABC4E15-08F5-450C-8041-79883C930F67}" type="presOf" srcId="{0C55A4D7-53EE-4F02-9F3A-2299904A0346}" destId="{D1ED0883-4550-4DB2-8607-5843129463E5}" srcOrd="0" destOrd="0" presId="urn:microsoft.com/office/officeart/2005/8/layout/chevron1"/>
    <dgm:cxn modelId="{5B739046-2709-4096-829C-5CC224F1DF9C}" type="presParOf" srcId="{52D178D1-4D38-446B-83C5-D9AE209798F2}" destId="{28E36F11-719F-49E4-86DC-05114E9676A8}" srcOrd="0" destOrd="0" presId="urn:microsoft.com/office/officeart/2005/8/layout/chevron1"/>
    <dgm:cxn modelId="{07103ADE-EF90-4398-9DF9-BFB910AFCEC7}" type="presParOf" srcId="{52D178D1-4D38-446B-83C5-D9AE209798F2}" destId="{E8BD48B0-B62C-4C40-B3F7-F9634AA67C77}" srcOrd="1" destOrd="0" presId="urn:microsoft.com/office/officeart/2005/8/layout/chevron1"/>
    <dgm:cxn modelId="{CB2EE0C0-1495-400B-9AFC-1AA58E3EB043}" type="presParOf" srcId="{52D178D1-4D38-446B-83C5-D9AE209798F2}" destId="{D1ED0883-4550-4DB2-8607-5843129463E5}" srcOrd="2" destOrd="0" presId="urn:microsoft.com/office/officeart/2005/8/layout/chevron1"/>
    <dgm:cxn modelId="{54A8DBA0-728B-4805-8C13-642F2AF720B2}" type="presParOf" srcId="{52D178D1-4D38-446B-83C5-D9AE209798F2}" destId="{2C0F3793-0CDE-4D58-B25D-071CD1EAE02B}" srcOrd="3" destOrd="0" presId="urn:microsoft.com/office/officeart/2005/8/layout/chevron1"/>
    <dgm:cxn modelId="{6A10033B-01DE-4927-B2DC-D0C5D2301573}" type="presParOf" srcId="{52D178D1-4D38-446B-83C5-D9AE209798F2}" destId="{24EED56E-CCC5-4C81-834C-799EA36FBDC9}" srcOrd="4" destOrd="0" presId="urn:microsoft.com/office/officeart/2005/8/layout/chevron1"/>
    <dgm:cxn modelId="{EF3E7393-CB01-499F-9473-7009DEECB474}" type="presParOf" srcId="{52D178D1-4D38-446B-83C5-D9AE209798F2}" destId="{1F05E78A-E8A7-4892-842C-32ABDECEE239}" srcOrd="5" destOrd="0" presId="urn:microsoft.com/office/officeart/2005/8/layout/chevron1"/>
    <dgm:cxn modelId="{CE210B1C-0AB6-49AA-982F-45C780EEBF2B}" type="presParOf" srcId="{52D178D1-4D38-446B-83C5-D9AE209798F2}" destId="{9FD6D661-A51B-440A-AEF0-5291E85E01A1}" srcOrd="6" destOrd="0" presId="urn:microsoft.com/office/officeart/2005/8/layout/chevron1"/>
    <dgm:cxn modelId="{35CA29EF-7DFA-4C72-BA86-0DCC7C66FB94}" type="presParOf" srcId="{52D178D1-4D38-446B-83C5-D9AE209798F2}" destId="{75B29280-7FD7-4262-BA9A-EA544CF88033}" srcOrd="7" destOrd="0" presId="urn:microsoft.com/office/officeart/2005/8/layout/chevron1"/>
    <dgm:cxn modelId="{4E6B7736-B51A-45A3-B947-C6C26403967E}" type="presParOf" srcId="{52D178D1-4D38-446B-83C5-D9AE209798F2}" destId="{9473D3FB-865A-4CCB-A882-E264A1B52AE3}" srcOrd="8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2814C5AB-80E8-4571-8BB9-1CA08CB21F4A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82E360D1-C27F-4B2B-8708-D0CF8C035BEE}">
      <dgm:prSet phldrT="[Text]" custT="1"/>
      <dgm:spPr/>
      <dgm:t>
        <a:bodyPr/>
        <a:lstStyle/>
        <a:p>
          <a:r>
            <a:rPr lang="en-US" sz="2400" b="1" dirty="0">
              <a:solidFill>
                <a:srgbClr val="FF0000"/>
              </a:solidFill>
            </a:rPr>
            <a:t>Engage</a:t>
          </a:r>
        </a:p>
      </dgm:t>
    </dgm:pt>
    <dgm:pt modelId="{2CE0E5E8-083E-40B6-8BAF-8E9B5B3E5085}" type="parTrans" cxnId="{BA2D8383-D3BE-4D90-9F63-C6958E071A0C}">
      <dgm:prSet/>
      <dgm:spPr/>
      <dgm:t>
        <a:bodyPr/>
        <a:lstStyle/>
        <a:p>
          <a:endParaRPr lang="en-US"/>
        </a:p>
      </dgm:t>
    </dgm:pt>
    <dgm:pt modelId="{9EFBE17F-9A9D-4F08-BFEF-CF1F12CE0840}" type="sibTrans" cxnId="{BA2D8383-D3BE-4D90-9F63-C6958E071A0C}">
      <dgm:prSet/>
      <dgm:spPr/>
      <dgm:t>
        <a:bodyPr/>
        <a:lstStyle/>
        <a:p>
          <a:endParaRPr lang="en-US"/>
        </a:p>
      </dgm:t>
    </dgm:pt>
    <dgm:pt modelId="{0C55A4D7-53EE-4F02-9F3A-2299904A0346}">
      <dgm:prSet phldrT="[Text]" custT="1"/>
      <dgm:spPr/>
      <dgm:t>
        <a:bodyPr/>
        <a:lstStyle/>
        <a:p>
          <a:r>
            <a:rPr lang="en-US" sz="2400" b="1" dirty="0">
              <a:solidFill>
                <a:schemeClr val="bg1"/>
              </a:solidFill>
            </a:rPr>
            <a:t>Assess</a:t>
          </a:r>
        </a:p>
      </dgm:t>
    </dgm:pt>
    <dgm:pt modelId="{307DC45E-00F2-45D1-8DBD-50597058488A}" type="parTrans" cxnId="{38E89E4E-F258-4AC6-9B48-B5AA93F401B5}">
      <dgm:prSet/>
      <dgm:spPr/>
      <dgm:t>
        <a:bodyPr/>
        <a:lstStyle/>
        <a:p>
          <a:endParaRPr lang="en-US"/>
        </a:p>
      </dgm:t>
    </dgm:pt>
    <dgm:pt modelId="{2F8FFC79-EDAE-4239-9986-BDBD9881D193}" type="sibTrans" cxnId="{38E89E4E-F258-4AC6-9B48-B5AA93F401B5}">
      <dgm:prSet/>
      <dgm:spPr/>
      <dgm:t>
        <a:bodyPr/>
        <a:lstStyle/>
        <a:p>
          <a:endParaRPr lang="en-US"/>
        </a:p>
      </dgm:t>
    </dgm:pt>
    <dgm:pt modelId="{8C11670F-8570-4565-8F91-895683CA32E6}">
      <dgm:prSet phldrT="[Text]" custT="1"/>
      <dgm:spPr/>
      <dgm:t>
        <a:bodyPr/>
        <a:lstStyle/>
        <a:p>
          <a:r>
            <a:rPr lang="en-US" sz="2400" b="1" dirty="0">
              <a:solidFill>
                <a:schemeClr val="bg1"/>
              </a:solidFill>
            </a:rPr>
            <a:t>Plan</a:t>
          </a:r>
        </a:p>
      </dgm:t>
    </dgm:pt>
    <dgm:pt modelId="{EC9E57A8-ACE3-425A-9039-B750AF2A5116}" type="parTrans" cxnId="{413BDA82-BF61-4D8C-A039-0C44A435796F}">
      <dgm:prSet/>
      <dgm:spPr/>
      <dgm:t>
        <a:bodyPr/>
        <a:lstStyle/>
        <a:p>
          <a:endParaRPr lang="en-US"/>
        </a:p>
      </dgm:t>
    </dgm:pt>
    <dgm:pt modelId="{B1D81169-AAF4-49AF-AEA2-BDDD89406D33}" type="sibTrans" cxnId="{413BDA82-BF61-4D8C-A039-0C44A435796F}">
      <dgm:prSet/>
      <dgm:spPr/>
      <dgm:t>
        <a:bodyPr/>
        <a:lstStyle/>
        <a:p>
          <a:endParaRPr lang="en-US"/>
        </a:p>
      </dgm:t>
    </dgm:pt>
    <dgm:pt modelId="{9C3BD6DA-55ED-4CDC-B452-F71547F99A7A}">
      <dgm:prSet phldrT="[Text]" custT="1"/>
      <dgm:spPr/>
      <dgm:t>
        <a:bodyPr/>
        <a:lstStyle/>
        <a:p>
          <a:r>
            <a:rPr lang="en-US" sz="2400" b="1" dirty="0">
              <a:solidFill>
                <a:schemeClr val="bg1"/>
              </a:solidFill>
            </a:rPr>
            <a:t>Work</a:t>
          </a:r>
        </a:p>
      </dgm:t>
    </dgm:pt>
    <dgm:pt modelId="{BD205859-751F-476A-9A95-22D401E599F2}" type="parTrans" cxnId="{38D29667-B390-4807-9633-46388A98C230}">
      <dgm:prSet/>
      <dgm:spPr/>
      <dgm:t>
        <a:bodyPr/>
        <a:lstStyle/>
        <a:p>
          <a:endParaRPr lang="en-US"/>
        </a:p>
      </dgm:t>
    </dgm:pt>
    <dgm:pt modelId="{4B0FC7C4-C336-4A14-A1D7-970A27AE7701}" type="sibTrans" cxnId="{38D29667-B390-4807-9633-46388A98C230}">
      <dgm:prSet/>
      <dgm:spPr/>
      <dgm:t>
        <a:bodyPr/>
        <a:lstStyle/>
        <a:p>
          <a:endParaRPr lang="en-US"/>
        </a:p>
      </dgm:t>
    </dgm:pt>
    <dgm:pt modelId="{E1B7D9C9-42F9-492D-B4BC-0B5E8DED854C}">
      <dgm:prSet phldrT="[Text]" custT="1"/>
      <dgm:spPr/>
      <dgm:t>
        <a:bodyPr/>
        <a:lstStyle/>
        <a:p>
          <a:r>
            <a:rPr lang="en-US" sz="2400" b="1" dirty="0">
              <a:solidFill>
                <a:schemeClr val="bg1"/>
              </a:solidFill>
            </a:rPr>
            <a:t>Evaluate</a:t>
          </a:r>
        </a:p>
      </dgm:t>
    </dgm:pt>
    <dgm:pt modelId="{852A7344-7AED-4813-A960-B09FD7464B74}" type="parTrans" cxnId="{7E2931A9-984C-4704-8F32-CBAF04059A11}">
      <dgm:prSet/>
      <dgm:spPr/>
      <dgm:t>
        <a:bodyPr/>
        <a:lstStyle/>
        <a:p>
          <a:endParaRPr lang="en-US"/>
        </a:p>
      </dgm:t>
    </dgm:pt>
    <dgm:pt modelId="{1B6EB29A-DFF5-4DE8-8B26-466326D052A4}" type="sibTrans" cxnId="{7E2931A9-984C-4704-8F32-CBAF04059A11}">
      <dgm:prSet/>
      <dgm:spPr/>
      <dgm:t>
        <a:bodyPr/>
        <a:lstStyle/>
        <a:p>
          <a:endParaRPr lang="en-US"/>
        </a:p>
      </dgm:t>
    </dgm:pt>
    <dgm:pt modelId="{52D178D1-4D38-446B-83C5-D9AE209798F2}" type="pres">
      <dgm:prSet presAssocID="{2814C5AB-80E8-4571-8BB9-1CA08CB21F4A}" presName="Name0" presStyleCnt="0">
        <dgm:presLayoutVars>
          <dgm:dir/>
          <dgm:animLvl val="lvl"/>
          <dgm:resizeHandles val="exact"/>
        </dgm:presLayoutVars>
      </dgm:prSet>
      <dgm:spPr/>
    </dgm:pt>
    <dgm:pt modelId="{28E36F11-719F-49E4-86DC-05114E9676A8}" type="pres">
      <dgm:prSet presAssocID="{82E360D1-C27F-4B2B-8708-D0CF8C035BEE}" presName="parTxOnly" presStyleLbl="node1" presStyleIdx="0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8BD48B0-B62C-4C40-B3F7-F9634AA67C77}" type="pres">
      <dgm:prSet presAssocID="{9EFBE17F-9A9D-4F08-BFEF-CF1F12CE0840}" presName="parTxOnlySpace" presStyleCnt="0"/>
      <dgm:spPr/>
    </dgm:pt>
    <dgm:pt modelId="{D1ED0883-4550-4DB2-8607-5843129463E5}" type="pres">
      <dgm:prSet presAssocID="{0C55A4D7-53EE-4F02-9F3A-2299904A0346}" presName="parTxOnly" presStyleLbl="node1" presStyleIdx="1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C0F3793-0CDE-4D58-B25D-071CD1EAE02B}" type="pres">
      <dgm:prSet presAssocID="{2F8FFC79-EDAE-4239-9986-BDBD9881D193}" presName="parTxOnlySpace" presStyleCnt="0"/>
      <dgm:spPr/>
    </dgm:pt>
    <dgm:pt modelId="{24EED56E-CCC5-4C81-834C-799EA36FBDC9}" type="pres">
      <dgm:prSet presAssocID="{8C11670F-8570-4565-8F91-895683CA32E6}" presName="parTxOnly" presStyleLbl="node1" presStyleIdx="2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F05E78A-E8A7-4892-842C-32ABDECEE239}" type="pres">
      <dgm:prSet presAssocID="{B1D81169-AAF4-49AF-AEA2-BDDD89406D33}" presName="parTxOnlySpace" presStyleCnt="0"/>
      <dgm:spPr/>
    </dgm:pt>
    <dgm:pt modelId="{9FD6D661-A51B-440A-AEF0-5291E85E01A1}" type="pres">
      <dgm:prSet presAssocID="{9C3BD6DA-55ED-4CDC-B452-F71547F99A7A}" presName="parTxOnly" presStyleLbl="node1" presStyleIdx="3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5B29280-7FD7-4262-BA9A-EA544CF88033}" type="pres">
      <dgm:prSet presAssocID="{4B0FC7C4-C336-4A14-A1D7-970A27AE7701}" presName="parTxOnlySpace" presStyleCnt="0"/>
      <dgm:spPr/>
    </dgm:pt>
    <dgm:pt modelId="{9473D3FB-865A-4CCB-A882-E264A1B52AE3}" type="pres">
      <dgm:prSet presAssocID="{E1B7D9C9-42F9-492D-B4BC-0B5E8DED854C}" presName="parTxOnly" presStyleLbl="node1" presStyleIdx="4" presStyleCnt="5" custScaleX="134670" custLinFactNeighborX="-3350" custLinFactNeighborY="27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E2931A9-984C-4704-8F32-CBAF04059A11}" srcId="{2814C5AB-80E8-4571-8BB9-1CA08CB21F4A}" destId="{E1B7D9C9-42F9-492D-B4BC-0B5E8DED854C}" srcOrd="4" destOrd="0" parTransId="{852A7344-7AED-4813-A960-B09FD7464B74}" sibTransId="{1B6EB29A-DFF5-4DE8-8B26-466326D052A4}"/>
    <dgm:cxn modelId="{FA6EDA6B-3F29-41BD-82BA-693302609F23}" type="presOf" srcId="{E1B7D9C9-42F9-492D-B4BC-0B5E8DED854C}" destId="{9473D3FB-865A-4CCB-A882-E264A1B52AE3}" srcOrd="0" destOrd="0" presId="urn:microsoft.com/office/officeart/2005/8/layout/chevron1"/>
    <dgm:cxn modelId="{413BDA82-BF61-4D8C-A039-0C44A435796F}" srcId="{2814C5AB-80E8-4571-8BB9-1CA08CB21F4A}" destId="{8C11670F-8570-4565-8F91-895683CA32E6}" srcOrd="2" destOrd="0" parTransId="{EC9E57A8-ACE3-425A-9039-B750AF2A5116}" sibTransId="{B1D81169-AAF4-49AF-AEA2-BDDD89406D33}"/>
    <dgm:cxn modelId="{E32AE50D-8886-4188-8525-CA9B4D647E80}" type="presOf" srcId="{2814C5AB-80E8-4571-8BB9-1CA08CB21F4A}" destId="{52D178D1-4D38-446B-83C5-D9AE209798F2}" srcOrd="0" destOrd="0" presId="urn:microsoft.com/office/officeart/2005/8/layout/chevron1"/>
    <dgm:cxn modelId="{9235AD9C-FF0D-49E6-8581-6448646DD901}" type="presOf" srcId="{8C11670F-8570-4565-8F91-895683CA32E6}" destId="{24EED56E-CCC5-4C81-834C-799EA36FBDC9}" srcOrd="0" destOrd="0" presId="urn:microsoft.com/office/officeart/2005/8/layout/chevron1"/>
    <dgm:cxn modelId="{AF0EE8EE-C713-4EFE-A966-A1DE22CB9CBF}" type="presOf" srcId="{82E360D1-C27F-4B2B-8708-D0CF8C035BEE}" destId="{28E36F11-719F-49E4-86DC-05114E9676A8}" srcOrd="0" destOrd="0" presId="urn:microsoft.com/office/officeart/2005/8/layout/chevron1"/>
    <dgm:cxn modelId="{BA2D8383-D3BE-4D90-9F63-C6958E071A0C}" srcId="{2814C5AB-80E8-4571-8BB9-1CA08CB21F4A}" destId="{82E360D1-C27F-4B2B-8708-D0CF8C035BEE}" srcOrd="0" destOrd="0" parTransId="{2CE0E5E8-083E-40B6-8BAF-8E9B5B3E5085}" sibTransId="{9EFBE17F-9A9D-4F08-BFEF-CF1F12CE0840}"/>
    <dgm:cxn modelId="{993652F9-867A-4374-BBE8-3D6FE8579EE5}" type="presOf" srcId="{9C3BD6DA-55ED-4CDC-B452-F71547F99A7A}" destId="{9FD6D661-A51B-440A-AEF0-5291E85E01A1}" srcOrd="0" destOrd="0" presId="urn:microsoft.com/office/officeart/2005/8/layout/chevron1"/>
    <dgm:cxn modelId="{38D29667-B390-4807-9633-46388A98C230}" srcId="{2814C5AB-80E8-4571-8BB9-1CA08CB21F4A}" destId="{9C3BD6DA-55ED-4CDC-B452-F71547F99A7A}" srcOrd="3" destOrd="0" parTransId="{BD205859-751F-476A-9A95-22D401E599F2}" sibTransId="{4B0FC7C4-C336-4A14-A1D7-970A27AE7701}"/>
    <dgm:cxn modelId="{38E89E4E-F258-4AC6-9B48-B5AA93F401B5}" srcId="{2814C5AB-80E8-4571-8BB9-1CA08CB21F4A}" destId="{0C55A4D7-53EE-4F02-9F3A-2299904A0346}" srcOrd="1" destOrd="0" parTransId="{307DC45E-00F2-45D1-8DBD-50597058488A}" sibTransId="{2F8FFC79-EDAE-4239-9986-BDBD9881D193}"/>
    <dgm:cxn modelId="{EABC4E15-08F5-450C-8041-79883C930F67}" type="presOf" srcId="{0C55A4D7-53EE-4F02-9F3A-2299904A0346}" destId="{D1ED0883-4550-4DB2-8607-5843129463E5}" srcOrd="0" destOrd="0" presId="urn:microsoft.com/office/officeart/2005/8/layout/chevron1"/>
    <dgm:cxn modelId="{5B739046-2709-4096-829C-5CC224F1DF9C}" type="presParOf" srcId="{52D178D1-4D38-446B-83C5-D9AE209798F2}" destId="{28E36F11-719F-49E4-86DC-05114E9676A8}" srcOrd="0" destOrd="0" presId="urn:microsoft.com/office/officeart/2005/8/layout/chevron1"/>
    <dgm:cxn modelId="{07103ADE-EF90-4398-9DF9-BFB910AFCEC7}" type="presParOf" srcId="{52D178D1-4D38-446B-83C5-D9AE209798F2}" destId="{E8BD48B0-B62C-4C40-B3F7-F9634AA67C77}" srcOrd="1" destOrd="0" presId="urn:microsoft.com/office/officeart/2005/8/layout/chevron1"/>
    <dgm:cxn modelId="{CB2EE0C0-1495-400B-9AFC-1AA58E3EB043}" type="presParOf" srcId="{52D178D1-4D38-446B-83C5-D9AE209798F2}" destId="{D1ED0883-4550-4DB2-8607-5843129463E5}" srcOrd="2" destOrd="0" presId="urn:microsoft.com/office/officeart/2005/8/layout/chevron1"/>
    <dgm:cxn modelId="{54A8DBA0-728B-4805-8C13-642F2AF720B2}" type="presParOf" srcId="{52D178D1-4D38-446B-83C5-D9AE209798F2}" destId="{2C0F3793-0CDE-4D58-B25D-071CD1EAE02B}" srcOrd="3" destOrd="0" presId="urn:microsoft.com/office/officeart/2005/8/layout/chevron1"/>
    <dgm:cxn modelId="{6A10033B-01DE-4927-B2DC-D0C5D2301573}" type="presParOf" srcId="{52D178D1-4D38-446B-83C5-D9AE209798F2}" destId="{24EED56E-CCC5-4C81-834C-799EA36FBDC9}" srcOrd="4" destOrd="0" presId="urn:microsoft.com/office/officeart/2005/8/layout/chevron1"/>
    <dgm:cxn modelId="{EF3E7393-CB01-499F-9473-7009DEECB474}" type="presParOf" srcId="{52D178D1-4D38-446B-83C5-D9AE209798F2}" destId="{1F05E78A-E8A7-4892-842C-32ABDECEE239}" srcOrd="5" destOrd="0" presId="urn:microsoft.com/office/officeart/2005/8/layout/chevron1"/>
    <dgm:cxn modelId="{CE210B1C-0AB6-49AA-982F-45C780EEBF2B}" type="presParOf" srcId="{52D178D1-4D38-446B-83C5-D9AE209798F2}" destId="{9FD6D661-A51B-440A-AEF0-5291E85E01A1}" srcOrd="6" destOrd="0" presId="urn:microsoft.com/office/officeart/2005/8/layout/chevron1"/>
    <dgm:cxn modelId="{35CA29EF-7DFA-4C72-BA86-0DCC7C66FB94}" type="presParOf" srcId="{52D178D1-4D38-446B-83C5-D9AE209798F2}" destId="{75B29280-7FD7-4262-BA9A-EA544CF88033}" srcOrd="7" destOrd="0" presId="urn:microsoft.com/office/officeart/2005/8/layout/chevron1"/>
    <dgm:cxn modelId="{4E6B7736-B51A-45A3-B947-C6C26403967E}" type="presParOf" srcId="{52D178D1-4D38-446B-83C5-D9AE209798F2}" destId="{9473D3FB-865A-4CCB-A882-E264A1B52AE3}" srcOrd="8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0CF7F9C1-09B6-4F15-BDEB-99DE665DBEA3}" type="doc">
      <dgm:prSet loTypeId="urn:microsoft.com/office/officeart/2005/8/layout/cycle7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10A6FA2-B3E5-4CF3-A7F8-3372BA9B6B68}">
      <dgm:prSet phldrT="[Text]"/>
      <dgm:spPr/>
      <dgm:t>
        <a:bodyPr/>
        <a:lstStyle/>
        <a:p>
          <a:r>
            <a:rPr lang="en-US" b="1" dirty="0">
              <a:solidFill>
                <a:schemeClr val="bg1"/>
              </a:solidFill>
            </a:rPr>
            <a:t>Urgency for change </a:t>
          </a:r>
        </a:p>
      </dgm:t>
    </dgm:pt>
    <dgm:pt modelId="{0B2725A9-9B48-478B-84DD-22BDD65B0BE4}" type="parTrans" cxnId="{6B751D0A-F1CE-49B6-9500-1169C8B30E35}">
      <dgm:prSet/>
      <dgm:spPr/>
      <dgm:t>
        <a:bodyPr/>
        <a:lstStyle/>
        <a:p>
          <a:endParaRPr lang="en-US"/>
        </a:p>
      </dgm:t>
    </dgm:pt>
    <dgm:pt modelId="{D6B847C8-ED4B-4A6B-A024-7BAC3039D50D}" type="sibTrans" cxnId="{6B751D0A-F1CE-49B6-9500-1169C8B30E35}">
      <dgm:prSet/>
      <dgm:spPr/>
      <dgm:t>
        <a:bodyPr/>
        <a:lstStyle/>
        <a:p>
          <a:endParaRPr lang="en-US" dirty="0"/>
        </a:p>
      </dgm:t>
    </dgm:pt>
    <dgm:pt modelId="{2432B7CB-B6D3-4E9D-916F-1C47186B8372}">
      <dgm:prSet phldrT="[Text]"/>
      <dgm:spPr/>
      <dgm:t>
        <a:bodyPr/>
        <a:lstStyle/>
        <a:p>
          <a:r>
            <a:rPr lang="en-US" b="1" dirty="0">
              <a:solidFill>
                <a:schemeClr val="bg1"/>
              </a:solidFill>
            </a:rPr>
            <a:t>Executive sponsorship</a:t>
          </a:r>
        </a:p>
      </dgm:t>
    </dgm:pt>
    <dgm:pt modelId="{A5F4AFDD-F5F1-41CF-93BD-E31DC1D7E3F4}" type="parTrans" cxnId="{D521F928-7AC8-41E8-8E00-6A18E0337D01}">
      <dgm:prSet/>
      <dgm:spPr/>
      <dgm:t>
        <a:bodyPr/>
        <a:lstStyle/>
        <a:p>
          <a:endParaRPr lang="en-US"/>
        </a:p>
      </dgm:t>
    </dgm:pt>
    <dgm:pt modelId="{0952631C-69BF-471D-804F-6B0DBF7D8A3B}" type="sibTrans" cxnId="{D521F928-7AC8-41E8-8E00-6A18E0337D01}">
      <dgm:prSet/>
      <dgm:spPr/>
      <dgm:t>
        <a:bodyPr/>
        <a:lstStyle/>
        <a:p>
          <a:endParaRPr lang="en-US" dirty="0"/>
        </a:p>
      </dgm:t>
    </dgm:pt>
    <dgm:pt modelId="{B15BD828-A8F2-47CC-89E6-680FDEC3F448}">
      <dgm:prSet phldrT="[Text]"/>
      <dgm:spPr/>
      <dgm:t>
        <a:bodyPr/>
        <a:lstStyle/>
        <a:p>
          <a:r>
            <a:rPr lang="en-US" b="1" dirty="0">
              <a:solidFill>
                <a:schemeClr val="bg1"/>
              </a:solidFill>
            </a:rPr>
            <a:t>Business case awareness</a:t>
          </a:r>
        </a:p>
      </dgm:t>
    </dgm:pt>
    <dgm:pt modelId="{E075D7DE-C820-4E1D-915D-140043C6E236}" type="parTrans" cxnId="{BC402317-7FFB-43AE-9AF5-B3581BB3594E}">
      <dgm:prSet/>
      <dgm:spPr/>
      <dgm:t>
        <a:bodyPr/>
        <a:lstStyle/>
        <a:p>
          <a:endParaRPr lang="en-US"/>
        </a:p>
      </dgm:t>
    </dgm:pt>
    <dgm:pt modelId="{10D63A76-8A22-48F4-B7B9-1A7C7AA8AAAA}" type="sibTrans" cxnId="{BC402317-7FFB-43AE-9AF5-B3581BB3594E}">
      <dgm:prSet/>
      <dgm:spPr/>
      <dgm:t>
        <a:bodyPr/>
        <a:lstStyle/>
        <a:p>
          <a:endParaRPr lang="en-US" dirty="0"/>
        </a:p>
      </dgm:t>
    </dgm:pt>
    <dgm:pt modelId="{5E561E1D-AE3E-49B9-8CF1-524A5971297F}" type="pres">
      <dgm:prSet presAssocID="{0CF7F9C1-09B6-4F15-BDEB-99DE665DBEA3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8839D42-395A-4985-8C80-144EE8D4F862}" type="pres">
      <dgm:prSet presAssocID="{410A6FA2-B3E5-4CF3-A7F8-3372BA9B6B68}" presName="node" presStyleLbl="node1" presStyleIdx="0" presStyleCnt="3" custScaleY="100001" custRadScaleRad="6827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E3E5EAB-E62F-41C7-BE6C-2CCADC256F9E}" type="pres">
      <dgm:prSet presAssocID="{D6B847C8-ED4B-4A6B-A024-7BAC3039D50D}" presName="sibTrans" presStyleLbl="sibTrans2D1" presStyleIdx="0" presStyleCnt="3" custScaleY="100001"/>
      <dgm:spPr/>
      <dgm:t>
        <a:bodyPr/>
        <a:lstStyle/>
        <a:p>
          <a:endParaRPr lang="en-US"/>
        </a:p>
      </dgm:t>
    </dgm:pt>
    <dgm:pt modelId="{9BF67A9E-7A11-40A6-9013-5355A894F8D2}" type="pres">
      <dgm:prSet presAssocID="{D6B847C8-ED4B-4A6B-A024-7BAC3039D50D}" presName="connectorText" presStyleLbl="sibTrans2D1" presStyleIdx="0" presStyleCnt="3"/>
      <dgm:spPr/>
      <dgm:t>
        <a:bodyPr/>
        <a:lstStyle/>
        <a:p>
          <a:endParaRPr lang="en-US"/>
        </a:p>
      </dgm:t>
    </dgm:pt>
    <dgm:pt modelId="{E3EF8889-C096-4095-B993-F580DC920D1F}" type="pres">
      <dgm:prSet presAssocID="{2432B7CB-B6D3-4E9D-916F-1C47186B8372}" presName="node" presStyleLbl="node1" presStyleIdx="1" presStyleCnt="3" custScaleY="100001" custRadScaleRad="96453" custRadScaleInc="211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7F5E38C-5067-47AF-A3F5-A2F839A8925A}" type="pres">
      <dgm:prSet presAssocID="{0952631C-69BF-471D-804F-6B0DBF7D8A3B}" presName="sibTrans" presStyleLbl="sibTrans2D1" presStyleIdx="1" presStyleCnt="3" custScaleY="100001"/>
      <dgm:spPr/>
      <dgm:t>
        <a:bodyPr/>
        <a:lstStyle/>
        <a:p>
          <a:endParaRPr lang="en-US"/>
        </a:p>
      </dgm:t>
    </dgm:pt>
    <dgm:pt modelId="{67245415-2F92-4FFB-8BAD-CC230746075A}" type="pres">
      <dgm:prSet presAssocID="{0952631C-69BF-471D-804F-6B0DBF7D8A3B}" presName="connectorText" presStyleLbl="sibTrans2D1" presStyleIdx="1" presStyleCnt="3"/>
      <dgm:spPr/>
      <dgm:t>
        <a:bodyPr/>
        <a:lstStyle/>
        <a:p>
          <a:endParaRPr lang="en-US"/>
        </a:p>
      </dgm:t>
    </dgm:pt>
    <dgm:pt modelId="{35FFAE38-60C7-4339-AACC-C89FD8AF3F58}" type="pres">
      <dgm:prSet presAssocID="{B15BD828-A8F2-47CC-89E6-680FDEC3F448}" presName="node" presStyleLbl="node1" presStyleIdx="2" presStyleCnt="3" custScaleY="100001" custRadScaleRad="112236" custRadScaleInc="-1583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50746F4-8606-4ABE-90D4-3AB72D2EC35E}" type="pres">
      <dgm:prSet presAssocID="{10D63A76-8A22-48F4-B7B9-1A7C7AA8AAAA}" presName="sibTrans" presStyleLbl="sibTrans2D1" presStyleIdx="2" presStyleCnt="3" custScaleY="100001"/>
      <dgm:spPr/>
      <dgm:t>
        <a:bodyPr/>
        <a:lstStyle/>
        <a:p>
          <a:endParaRPr lang="en-US"/>
        </a:p>
      </dgm:t>
    </dgm:pt>
    <dgm:pt modelId="{BC8CB94C-D2D1-422E-9499-526376B02056}" type="pres">
      <dgm:prSet presAssocID="{10D63A76-8A22-48F4-B7B9-1A7C7AA8AAAA}" presName="connectorText" presStyleLbl="sibTrans2D1" presStyleIdx="2" presStyleCnt="3"/>
      <dgm:spPr/>
      <dgm:t>
        <a:bodyPr/>
        <a:lstStyle/>
        <a:p>
          <a:endParaRPr lang="en-US"/>
        </a:p>
      </dgm:t>
    </dgm:pt>
  </dgm:ptLst>
  <dgm:cxnLst>
    <dgm:cxn modelId="{6B751D0A-F1CE-49B6-9500-1169C8B30E35}" srcId="{0CF7F9C1-09B6-4F15-BDEB-99DE665DBEA3}" destId="{410A6FA2-B3E5-4CF3-A7F8-3372BA9B6B68}" srcOrd="0" destOrd="0" parTransId="{0B2725A9-9B48-478B-84DD-22BDD65B0BE4}" sibTransId="{D6B847C8-ED4B-4A6B-A024-7BAC3039D50D}"/>
    <dgm:cxn modelId="{CCE68127-1F26-4666-BBFA-8B411EEAF417}" type="presOf" srcId="{D6B847C8-ED4B-4A6B-A024-7BAC3039D50D}" destId="{BE3E5EAB-E62F-41C7-BE6C-2CCADC256F9E}" srcOrd="0" destOrd="0" presId="urn:microsoft.com/office/officeart/2005/8/layout/cycle7"/>
    <dgm:cxn modelId="{07D7A8AD-5D23-4662-8A52-2716D9D3536C}" type="presOf" srcId="{10D63A76-8A22-48F4-B7B9-1A7C7AA8AAAA}" destId="{BC8CB94C-D2D1-422E-9499-526376B02056}" srcOrd="1" destOrd="0" presId="urn:microsoft.com/office/officeart/2005/8/layout/cycle7"/>
    <dgm:cxn modelId="{B440BB43-10E5-49D5-BE6A-A770F8FF867D}" type="presOf" srcId="{0952631C-69BF-471D-804F-6B0DBF7D8A3B}" destId="{67245415-2F92-4FFB-8BAD-CC230746075A}" srcOrd="1" destOrd="0" presId="urn:microsoft.com/office/officeart/2005/8/layout/cycle7"/>
    <dgm:cxn modelId="{0D20FF36-4757-434F-B222-2598745968DA}" type="presOf" srcId="{10D63A76-8A22-48F4-B7B9-1A7C7AA8AAAA}" destId="{150746F4-8606-4ABE-90D4-3AB72D2EC35E}" srcOrd="0" destOrd="0" presId="urn:microsoft.com/office/officeart/2005/8/layout/cycle7"/>
    <dgm:cxn modelId="{BC402317-7FFB-43AE-9AF5-B3581BB3594E}" srcId="{0CF7F9C1-09B6-4F15-BDEB-99DE665DBEA3}" destId="{B15BD828-A8F2-47CC-89E6-680FDEC3F448}" srcOrd="2" destOrd="0" parTransId="{E075D7DE-C820-4E1D-915D-140043C6E236}" sibTransId="{10D63A76-8A22-48F4-B7B9-1A7C7AA8AAAA}"/>
    <dgm:cxn modelId="{171D17C3-0E4A-45FB-B56A-4B733F5EA12F}" type="presOf" srcId="{0952631C-69BF-471D-804F-6B0DBF7D8A3B}" destId="{27F5E38C-5067-47AF-A3F5-A2F839A8925A}" srcOrd="0" destOrd="0" presId="urn:microsoft.com/office/officeart/2005/8/layout/cycle7"/>
    <dgm:cxn modelId="{6E5E02B4-BFB9-4F80-AA84-5119AB8CED38}" type="presOf" srcId="{B15BD828-A8F2-47CC-89E6-680FDEC3F448}" destId="{35FFAE38-60C7-4339-AACC-C89FD8AF3F58}" srcOrd="0" destOrd="0" presId="urn:microsoft.com/office/officeart/2005/8/layout/cycle7"/>
    <dgm:cxn modelId="{D521F928-7AC8-41E8-8E00-6A18E0337D01}" srcId="{0CF7F9C1-09B6-4F15-BDEB-99DE665DBEA3}" destId="{2432B7CB-B6D3-4E9D-916F-1C47186B8372}" srcOrd="1" destOrd="0" parTransId="{A5F4AFDD-F5F1-41CF-93BD-E31DC1D7E3F4}" sibTransId="{0952631C-69BF-471D-804F-6B0DBF7D8A3B}"/>
    <dgm:cxn modelId="{9FE49D87-044B-47BC-85FC-8205ACF74E4B}" type="presOf" srcId="{410A6FA2-B3E5-4CF3-A7F8-3372BA9B6B68}" destId="{B8839D42-395A-4985-8C80-144EE8D4F862}" srcOrd="0" destOrd="0" presId="urn:microsoft.com/office/officeart/2005/8/layout/cycle7"/>
    <dgm:cxn modelId="{53C22EB6-2A9E-4EF6-9605-B1F32AF022C7}" type="presOf" srcId="{D6B847C8-ED4B-4A6B-A024-7BAC3039D50D}" destId="{9BF67A9E-7A11-40A6-9013-5355A894F8D2}" srcOrd="1" destOrd="0" presId="urn:microsoft.com/office/officeart/2005/8/layout/cycle7"/>
    <dgm:cxn modelId="{3299D14A-AD7D-44BB-AF5D-4E2D95ED7B6D}" type="presOf" srcId="{0CF7F9C1-09B6-4F15-BDEB-99DE665DBEA3}" destId="{5E561E1D-AE3E-49B9-8CF1-524A5971297F}" srcOrd="0" destOrd="0" presId="urn:microsoft.com/office/officeart/2005/8/layout/cycle7"/>
    <dgm:cxn modelId="{B44F5B29-A65A-4E1A-85E2-AD32F05ED6A1}" type="presOf" srcId="{2432B7CB-B6D3-4E9D-916F-1C47186B8372}" destId="{E3EF8889-C096-4095-B993-F580DC920D1F}" srcOrd="0" destOrd="0" presId="urn:microsoft.com/office/officeart/2005/8/layout/cycle7"/>
    <dgm:cxn modelId="{D8118D53-7B0B-4648-ABA2-DFCA6C0ED5C4}" type="presParOf" srcId="{5E561E1D-AE3E-49B9-8CF1-524A5971297F}" destId="{B8839D42-395A-4985-8C80-144EE8D4F862}" srcOrd="0" destOrd="0" presId="urn:microsoft.com/office/officeart/2005/8/layout/cycle7"/>
    <dgm:cxn modelId="{E63BC5DD-8D50-4CCC-9735-DD4EDA45C947}" type="presParOf" srcId="{5E561E1D-AE3E-49B9-8CF1-524A5971297F}" destId="{BE3E5EAB-E62F-41C7-BE6C-2CCADC256F9E}" srcOrd="1" destOrd="0" presId="urn:microsoft.com/office/officeart/2005/8/layout/cycle7"/>
    <dgm:cxn modelId="{52633063-8AAA-49F4-8B22-0D88BDA8E927}" type="presParOf" srcId="{BE3E5EAB-E62F-41C7-BE6C-2CCADC256F9E}" destId="{9BF67A9E-7A11-40A6-9013-5355A894F8D2}" srcOrd="0" destOrd="0" presId="urn:microsoft.com/office/officeart/2005/8/layout/cycle7"/>
    <dgm:cxn modelId="{1EFD6E15-B037-473E-BAED-DAED8EF60031}" type="presParOf" srcId="{5E561E1D-AE3E-49B9-8CF1-524A5971297F}" destId="{E3EF8889-C096-4095-B993-F580DC920D1F}" srcOrd="2" destOrd="0" presId="urn:microsoft.com/office/officeart/2005/8/layout/cycle7"/>
    <dgm:cxn modelId="{281D5419-6854-4B5C-A007-0B86127FA6B0}" type="presParOf" srcId="{5E561E1D-AE3E-49B9-8CF1-524A5971297F}" destId="{27F5E38C-5067-47AF-A3F5-A2F839A8925A}" srcOrd="3" destOrd="0" presId="urn:microsoft.com/office/officeart/2005/8/layout/cycle7"/>
    <dgm:cxn modelId="{7AFDF519-1FCD-41C7-A189-C462AEB6577E}" type="presParOf" srcId="{27F5E38C-5067-47AF-A3F5-A2F839A8925A}" destId="{67245415-2F92-4FFB-8BAD-CC230746075A}" srcOrd="0" destOrd="0" presId="urn:microsoft.com/office/officeart/2005/8/layout/cycle7"/>
    <dgm:cxn modelId="{8CAB5EBD-8984-41F9-82F0-29C2148DE671}" type="presParOf" srcId="{5E561E1D-AE3E-49B9-8CF1-524A5971297F}" destId="{35FFAE38-60C7-4339-AACC-C89FD8AF3F58}" srcOrd="4" destOrd="0" presId="urn:microsoft.com/office/officeart/2005/8/layout/cycle7"/>
    <dgm:cxn modelId="{59B5E0B2-5E5C-42AC-867E-B8AA5AFF5FE4}" type="presParOf" srcId="{5E561E1D-AE3E-49B9-8CF1-524A5971297F}" destId="{150746F4-8606-4ABE-90D4-3AB72D2EC35E}" srcOrd="5" destOrd="0" presId="urn:microsoft.com/office/officeart/2005/8/layout/cycle7"/>
    <dgm:cxn modelId="{CFC0A11A-012E-4C4A-9E3F-03E2E89C054C}" type="presParOf" srcId="{150746F4-8606-4ABE-90D4-3AB72D2EC35E}" destId="{BC8CB94C-D2D1-422E-9499-526376B02056}" srcOrd="0" destOrd="0" presId="urn:microsoft.com/office/officeart/2005/8/layout/cycle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2814C5AB-80E8-4571-8BB9-1CA08CB21F4A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82E360D1-C27F-4B2B-8708-D0CF8C035BEE}">
      <dgm:prSet phldrT="[Text]" custT="1"/>
      <dgm:spPr/>
      <dgm:t>
        <a:bodyPr/>
        <a:lstStyle/>
        <a:p>
          <a:r>
            <a:rPr lang="en-US" sz="2400" b="1" dirty="0">
              <a:solidFill>
                <a:schemeClr val="bg1"/>
              </a:solidFill>
            </a:rPr>
            <a:t>Engage</a:t>
          </a:r>
        </a:p>
      </dgm:t>
    </dgm:pt>
    <dgm:pt modelId="{2CE0E5E8-083E-40B6-8BAF-8E9B5B3E5085}" type="parTrans" cxnId="{BA2D8383-D3BE-4D90-9F63-C6958E071A0C}">
      <dgm:prSet/>
      <dgm:spPr/>
      <dgm:t>
        <a:bodyPr/>
        <a:lstStyle/>
        <a:p>
          <a:endParaRPr lang="en-US"/>
        </a:p>
      </dgm:t>
    </dgm:pt>
    <dgm:pt modelId="{9EFBE17F-9A9D-4F08-BFEF-CF1F12CE0840}" type="sibTrans" cxnId="{BA2D8383-D3BE-4D90-9F63-C6958E071A0C}">
      <dgm:prSet/>
      <dgm:spPr/>
      <dgm:t>
        <a:bodyPr/>
        <a:lstStyle/>
        <a:p>
          <a:endParaRPr lang="en-US"/>
        </a:p>
      </dgm:t>
    </dgm:pt>
    <dgm:pt modelId="{0C55A4D7-53EE-4F02-9F3A-2299904A0346}">
      <dgm:prSet phldrT="[Text]" custT="1"/>
      <dgm:spPr/>
      <dgm:t>
        <a:bodyPr/>
        <a:lstStyle/>
        <a:p>
          <a:r>
            <a:rPr lang="en-US" sz="2400" b="1" dirty="0">
              <a:solidFill>
                <a:srgbClr val="FF0000"/>
              </a:solidFill>
            </a:rPr>
            <a:t>Assess</a:t>
          </a:r>
        </a:p>
      </dgm:t>
    </dgm:pt>
    <dgm:pt modelId="{307DC45E-00F2-45D1-8DBD-50597058488A}" type="parTrans" cxnId="{38E89E4E-F258-4AC6-9B48-B5AA93F401B5}">
      <dgm:prSet/>
      <dgm:spPr/>
      <dgm:t>
        <a:bodyPr/>
        <a:lstStyle/>
        <a:p>
          <a:endParaRPr lang="en-US"/>
        </a:p>
      </dgm:t>
    </dgm:pt>
    <dgm:pt modelId="{2F8FFC79-EDAE-4239-9986-BDBD9881D193}" type="sibTrans" cxnId="{38E89E4E-F258-4AC6-9B48-B5AA93F401B5}">
      <dgm:prSet/>
      <dgm:spPr/>
      <dgm:t>
        <a:bodyPr/>
        <a:lstStyle/>
        <a:p>
          <a:endParaRPr lang="en-US"/>
        </a:p>
      </dgm:t>
    </dgm:pt>
    <dgm:pt modelId="{8C11670F-8570-4565-8F91-895683CA32E6}">
      <dgm:prSet phldrT="[Text]" custT="1"/>
      <dgm:spPr/>
      <dgm:t>
        <a:bodyPr/>
        <a:lstStyle/>
        <a:p>
          <a:r>
            <a:rPr lang="en-US" sz="2400" b="1" dirty="0">
              <a:solidFill>
                <a:schemeClr val="bg1"/>
              </a:solidFill>
            </a:rPr>
            <a:t>Plan</a:t>
          </a:r>
        </a:p>
      </dgm:t>
    </dgm:pt>
    <dgm:pt modelId="{EC9E57A8-ACE3-425A-9039-B750AF2A5116}" type="parTrans" cxnId="{413BDA82-BF61-4D8C-A039-0C44A435796F}">
      <dgm:prSet/>
      <dgm:spPr/>
      <dgm:t>
        <a:bodyPr/>
        <a:lstStyle/>
        <a:p>
          <a:endParaRPr lang="en-US"/>
        </a:p>
      </dgm:t>
    </dgm:pt>
    <dgm:pt modelId="{B1D81169-AAF4-49AF-AEA2-BDDD89406D33}" type="sibTrans" cxnId="{413BDA82-BF61-4D8C-A039-0C44A435796F}">
      <dgm:prSet/>
      <dgm:spPr/>
      <dgm:t>
        <a:bodyPr/>
        <a:lstStyle/>
        <a:p>
          <a:endParaRPr lang="en-US"/>
        </a:p>
      </dgm:t>
    </dgm:pt>
    <dgm:pt modelId="{9C3BD6DA-55ED-4CDC-B452-F71547F99A7A}">
      <dgm:prSet phldrT="[Text]" custT="1"/>
      <dgm:spPr/>
      <dgm:t>
        <a:bodyPr/>
        <a:lstStyle/>
        <a:p>
          <a:r>
            <a:rPr lang="en-US" sz="2400" b="1" dirty="0">
              <a:solidFill>
                <a:schemeClr val="bg1"/>
              </a:solidFill>
            </a:rPr>
            <a:t>Work</a:t>
          </a:r>
        </a:p>
      </dgm:t>
    </dgm:pt>
    <dgm:pt modelId="{BD205859-751F-476A-9A95-22D401E599F2}" type="parTrans" cxnId="{38D29667-B390-4807-9633-46388A98C230}">
      <dgm:prSet/>
      <dgm:spPr/>
      <dgm:t>
        <a:bodyPr/>
        <a:lstStyle/>
        <a:p>
          <a:endParaRPr lang="en-US"/>
        </a:p>
      </dgm:t>
    </dgm:pt>
    <dgm:pt modelId="{4B0FC7C4-C336-4A14-A1D7-970A27AE7701}" type="sibTrans" cxnId="{38D29667-B390-4807-9633-46388A98C230}">
      <dgm:prSet/>
      <dgm:spPr/>
      <dgm:t>
        <a:bodyPr/>
        <a:lstStyle/>
        <a:p>
          <a:endParaRPr lang="en-US"/>
        </a:p>
      </dgm:t>
    </dgm:pt>
    <dgm:pt modelId="{E1B7D9C9-42F9-492D-B4BC-0B5E8DED854C}">
      <dgm:prSet phldrT="[Text]" custT="1"/>
      <dgm:spPr/>
      <dgm:t>
        <a:bodyPr/>
        <a:lstStyle/>
        <a:p>
          <a:r>
            <a:rPr lang="en-US" sz="2400" b="1" dirty="0">
              <a:solidFill>
                <a:schemeClr val="bg1"/>
              </a:solidFill>
            </a:rPr>
            <a:t>Evaluate</a:t>
          </a:r>
        </a:p>
      </dgm:t>
    </dgm:pt>
    <dgm:pt modelId="{852A7344-7AED-4813-A960-B09FD7464B74}" type="parTrans" cxnId="{7E2931A9-984C-4704-8F32-CBAF04059A11}">
      <dgm:prSet/>
      <dgm:spPr/>
      <dgm:t>
        <a:bodyPr/>
        <a:lstStyle/>
        <a:p>
          <a:endParaRPr lang="en-US"/>
        </a:p>
      </dgm:t>
    </dgm:pt>
    <dgm:pt modelId="{1B6EB29A-DFF5-4DE8-8B26-466326D052A4}" type="sibTrans" cxnId="{7E2931A9-984C-4704-8F32-CBAF04059A11}">
      <dgm:prSet/>
      <dgm:spPr/>
      <dgm:t>
        <a:bodyPr/>
        <a:lstStyle/>
        <a:p>
          <a:endParaRPr lang="en-US"/>
        </a:p>
      </dgm:t>
    </dgm:pt>
    <dgm:pt modelId="{52D178D1-4D38-446B-83C5-D9AE209798F2}" type="pres">
      <dgm:prSet presAssocID="{2814C5AB-80E8-4571-8BB9-1CA08CB21F4A}" presName="Name0" presStyleCnt="0">
        <dgm:presLayoutVars>
          <dgm:dir/>
          <dgm:animLvl val="lvl"/>
          <dgm:resizeHandles val="exact"/>
        </dgm:presLayoutVars>
      </dgm:prSet>
      <dgm:spPr/>
    </dgm:pt>
    <dgm:pt modelId="{28E36F11-719F-49E4-86DC-05114E9676A8}" type="pres">
      <dgm:prSet presAssocID="{82E360D1-C27F-4B2B-8708-D0CF8C035BEE}" presName="parTxOnly" presStyleLbl="node1" presStyleIdx="0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8BD48B0-B62C-4C40-B3F7-F9634AA67C77}" type="pres">
      <dgm:prSet presAssocID="{9EFBE17F-9A9D-4F08-BFEF-CF1F12CE0840}" presName="parTxOnlySpace" presStyleCnt="0"/>
      <dgm:spPr/>
    </dgm:pt>
    <dgm:pt modelId="{D1ED0883-4550-4DB2-8607-5843129463E5}" type="pres">
      <dgm:prSet presAssocID="{0C55A4D7-53EE-4F02-9F3A-2299904A0346}" presName="parTxOnly" presStyleLbl="node1" presStyleIdx="1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C0F3793-0CDE-4D58-B25D-071CD1EAE02B}" type="pres">
      <dgm:prSet presAssocID="{2F8FFC79-EDAE-4239-9986-BDBD9881D193}" presName="parTxOnlySpace" presStyleCnt="0"/>
      <dgm:spPr/>
    </dgm:pt>
    <dgm:pt modelId="{24EED56E-CCC5-4C81-834C-799EA36FBDC9}" type="pres">
      <dgm:prSet presAssocID="{8C11670F-8570-4565-8F91-895683CA32E6}" presName="parTxOnly" presStyleLbl="node1" presStyleIdx="2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F05E78A-E8A7-4892-842C-32ABDECEE239}" type="pres">
      <dgm:prSet presAssocID="{B1D81169-AAF4-49AF-AEA2-BDDD89406D33}" presName="parTxOnlySpace" presStyleCnt="0"/>
      <dgm:spPr/>
    </dgm:pt>
    <dgm:pt modelId="{9FD6D661-A51B-440A-AEF0-5291E85E01A1}" type="pres">
      <dgm:prSet presAssocID="{9C3BD6DA-55ED-4CDC-B452-F71547F99A7A}" presName="parTxOnly" presStyleLbl="node1" presStyleIdx="3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5B29280-7FD7-4262-BA9A-EA544CF88033}" type="pres">
      <dgm:prSet presAssocID="{4B0FC7C4-C336-4A14-A1D7-970A27AE7701}" presName="parTxOnlySpace" presStyleCnt="0"/>
      <dgm:spPr/>
    </dgm:pt>
    <dgm:pt modelId="{9473D3FB-865A-4CCB-A882-E264A1B52AE3}" type="pres">
      <dgm:prSet presAssocID="{E1B7D9C9-42F9-492D-B4BC-0B5E8DED854C}" presName="parTxOnly" presStyleLbl="node1" presStyleIdx="4" presStyleCnt="5" custScaleX="134670" custLinFactNeighborX="-3350" custLinFactNeighborY="27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E2931A9-984C-4704-8F32-CBAF04059A11}" srcId="{2814C5AB-80E8-4571-8BB9-1CA08CB21F4A}" destId="{E1B7D9C9-42F9-492D-B4BC-0B5E8DED854C}" srcOrd="4" destOrd="0" parTransId="{852A7344-7AED-4813-A960-B09FD7464B74}" sibTransId="{1B6EB29A-DFF5-4DE8-8B26-466326D052A4}"/>
    <dgm:cxn modelId="{FA6EDA6B-3F29-41BD-82BA-693302609F23}" type="presOf" srcId="{E1B7D9C9-42F9-492D-B4BC-0B5E8DED854C}" destId="{9473D3FB-865A-4CCB-A882-E264A1B52AE3}" srcOrd="0" destOrd="0" presId="urn:microsoft.com/office/officeart/2005/8/layout/chevron1"/>
    <dgm:cxn modelId="{413BDA82-BF61-4D8C-A039-0C44A435796F}" srcId="{2814C5AB-80E8-4571-8BB9-1CA08CB21F4A}" destId="{8C11670F-8570-4565-8F91-895683CA32E6}" srcOrd="2" destOrd="0" parTransId="{EC9E57A8-ACE3-425A-9039-B750AF2A5116}" sibTransId="{B1D81169-AAF4-49AF-AEA2-BDDD89406D33}"/>
    <dgm:cxn modelId="{E32AE50D-8886-4188-8525-CA9B4D647E80}" type="presOf" srcId="{2814C5AB-80E8-4571-8BB9-1CA08CB21F4A}" destId="{52D178D1-4D38-446B-83C5-D9AE209798F2}" srcOrd="0" destOrd="0" presId="urn:microsoft.com/office/officeart/2005/8/layout/chevron1"/>
    <dgm:cxn modelId="{9235AD9C-FF0D-49E6-8581-6448646DD901}" type="presOf" srcId="{8C11670F-8570-4565-8F91-895683CA32E6}" destId="{24EED56E-CCC5-4C81-834C-799EA36FBDC9}" srcOrd="0" destOrd="0" presId="urn:microsoft.com/office/officeart/2005/8/layout/chevron1"/>
    <dgm:cxn modelId="{AF0EE8EE-C713-4EFE-A966-A1DE22CB9CBF}" type="presOf" srcId="{82E360D1-C27F-4B2B-8708-D0CF8C035BEE}" destId="{28E36F11-719F-49E4-86DC-05114E9676A8}" srcOrd="0" destOrd="0" presId="urn:microsoft.com/office/officeart/2005/8/layout/chevron1"/>
    <dgm:cxn modelId="{BA2D8383-D3BE-4D90-9F63-C6958E071A0C}" srcId="{2814C5AB-80E8-4571-8BB9-1CA08CB21F4A}" destId="{82E360D1-C27F-4B2B-8708-D0CF8C035BEE}" srcOrd="0" destOrd="0" parTransId="{2CE0E5E8-083E-40B6-8BAF-8E9B5B3E5085}" sibTransId="{9EFBE17F-9A9D-4F08-BFEF-CF1F12CE0840}"/>
    <dgm:cxn modelId="{993652F9-867A-4374-BBE8-3D6FE8579EE5}" type="presOf" srcId="{9C3BD6DA-55ED-4CDC-B452-F71547F99A7A}" destId="{9FD6D661-A51B-440A-AEF0-5291E85E01A1}" srcOrd="0" destOrd="0" presId="urn:microsoft.com/office/officeart/2005/8/layout/chevron1"/>
    <dgm:cxn modelId="{38D29667-B390-4807-9633-46388A98C230}" srcId="{2814C5AB-80E8-4571-8BB9-1CA08CB21F4A}" destId="{9C3BD6DA-55ED-4CDC-B452-F71547F99A7A}" srcOrd="3" destOrd="0" parTransId="{BD205859-751F-476A-9A95-22D401E599F2}" sibTransId="{4B0FC7C4-C336-4A14-A1D7-970A27AE7701}"/>
    <dgm:cxn modelId="{38E89E4E-F258-4AC6-9B48-B5AA93F401B5}" srcId="{2814C5AB-80E8-4571-8BB9-1CA08CB21F4A}" destId="{0C55A4D7-53EE-4F02-9F3A-2299904A0346}" srcOrd="1" destOrd="0" parTransId="{307DC45E-00F2-45D1-8DBD-50597058488A}" sibTransId="{2F8FFC79-EDAE-4239-9986-BDBD9881D193}"/>
    <dgm:cxn modelId="{EABC4E15-08F5-450C-8041-79883C930F67}" type="presOf" srcId="{0C55A4D7-53EE-4F02-9F3A-2299904A0346}" destId="{D1ED0883-4550-4DB2-8607-5843129463E5}" srcOrd="0" destOrd="0" presId="urn:microsoft.com/office/officeart/2005/8/layout/chevron1"/>
    <dgm:cxn modelId="{5B739046-2709-4096-829C-5CC224F1DF9C}" type="presParOf" srcId="{52D178D1-4D38-446B-83C5-D9AE209798F2}" destId="{28E36F11-719F-49E4-86DC-05114E9676A8}" srcOrd="0" destOrd="0" presId="urn:microsoft.com/office/officeart/2005/8/layout/chevron1"/>
    <dgm:cxn modelId="{07103ADE-EF90-4398-9DF9-BFB910AFCEC7}" type="presParOf" srcId="{52D178D1-4D38-446B-83C5-D9AE209798F2}" destId="{E8BD48B0-B62C-4C40-B3F7-F9634AA67C77}" srcOrd="1" destOrd="0" presId="urn:microsoft.com/office/officeart/2005/8/layout/chevron1"/>
    <dgm:cxn modelId="{CB2EE0C0-1495-400B-9AFC-1AA58E3EB043}" type="presParOf" srcId="{52D178D1-4D38-446B-83C5-D9AE209798F2}" destId="{D1ED0883-4550-4DB2-8607-5843129463E5}" srcOrd="2" destOrd="0" presId="urn:microsoft.com/office/officeart/2005/8/layout/chevron1"/>
    <dgm:cxn modelId="{54A8DBA0-728B-4805-8C13-642F2AF720B2}" type="presParOf" srcId="{52D178D1-4D38-446B-83C5-D9AE209798F2}" destId="{2C0F3793-0CDE-4D58-B25D-071CD1EAE02B}" srcOrd="3" destOrd="0" presId="urn:microsoft.com/office/officeart/2005/8/layout/chevron1"/>
    <dgm:cxn modelId="{6A10033B-01DE-4927-B2DC-D0C5D2301573}" type="presParOf" srcId="{52D178D1-4D38-446B-83C5-D9AE209798F2}" destId="{24EED56E-CCC5-4C81-834C-799EA36FBDC9}" srcOrd="4" destOrd="0" presId="urn:microsoft.com/office/officeart/2005/8/layout/chevron1"/>
    <dgm:cxn modelId="{EF3E7393-CB01-499F-9473-7009DEECB474}" type="presParOf" srcId="{52D178D1-4D38-446B-83C5-D9AE209798F2}" destId="{1F05E78A-E8A7-4892-842C-32ABDECEE239}" srcOrd="5" destOrd="0" presId="urn:microsoft.com/office/officeart/2005/8/layout/chevron1"/>
    <dgm:cxn modelId="{CE210B1C-0AB6-49AA-982F-45C780EEBF2B}" type="presParOf" srcId="{52D178D1-4D38-446B-83C5-D9AE209798F2}" destId="{9FD6D661-A51B-440A-AEF0-5291E85E01A1}" srcOrd="6" destOrd="0" presId="urn:microsoft.com/office/officeart/2005/8/layout/chevron1"/>
    <dgm:cxn modelId="{35CA29EF-7DFA-4C72-BA86-0DCC7C66FB94}" type="presParOf" srcId="{52D178D1-4D38-446B-83C5-D9AE209798F2}" destId="{75B29280-7FD7-4262-BA9A-EA544CF88033}" srcOrd="7" destOrd="0" presId="urn:microsoft.com/office/officeart/2005/8/layout/chevron1"/>
    <dgm:cxn modelId="{4E6B7736-B51A-45A3-B947-C6C26403967E}" type="presParOf" srcId="{52D178D1-4D38-446B-83C5-D9AE209798F2}" destId="{9473D3FB-865A-4CCB-A882-E264A1B52AE3}" srcOrd="8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2814C5AB-80E8-4571-8BB9-1CA08CB21F4A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82E360D1-C27F-4B2B-8708-D0CF8C035BEE}">
      <dgm:prSet phldrT="[Text]" custT="1"/>
      <dgm:spPr/>
      <dgm:t>
        <a:bodyPr/>
        <a:lstStyle/>
        <a:p>
          <a:r>
            <a:rPr lang="en-US" sz="2400" b="1" dirty="0">
              <a:solidFill>
                <a:schemeClr val="bg1"/>
              </a:solidFill>
            </a:rPr>
            <a:t>Engage</a:t>
          </a:r>
        </a:p>
      </dgm:t>
    </dgm:pt>
    <dgm:pt modelId="{2CE0E5E8-083E-40B6-8BAF-8E9B5B3E5085}" type="parTrans" cxnId="{BA2D8383-D3BE-4D90-9F63-C6958E071A0C}">
      <dgm:prSet/>
      <dgm:spPr/>
      <dgm:t>
        <a:bodyPr/>
        <a:lstStyle/>
        <a:p>
          <a:endParaRPr lang="en-US"/>
        </a:p>
      </dgm:t>
    </dgm:pt>
    <dgm:pt modelId="{9EFBE17F-9A9D-4F08-BFEF-CF1F12CE0840}" type="sibTrans" cxnId="{BA2D8383-D3BE-4D90-9F63-C6958E071A0C}">
      <dgm:prSet/>
      <dgm:spPr/>
      <dgm:t>
        <a:bodyPr/>
        <a:lstStyle/>
        <a:p>
          <a:endParaRPr lang="en-US"/>
        </a:p>
      </dgm:t>
    </dgm:pt>
    <dgm:pt modelId="{0C55A4D7-53EE-4F02-9F3A-2299904A0346}">
      <dgm:prSet phldrT="[Text]" custT="1"/>
      <dgm:spPr/>
      <dgm:t>
        <a:bodyPr/>
        <a:lstStyle/>
        <a:p>
          <a:r>
            <a:rPr lang="en-US" sz="2400" b="1" dirty="0">
              <a:solidFill>
                <a:schemeClr val="bg1"/>
              </a:solidFill>
            </a:rPr>
            <a:t>Assess</a:t>
          </a:r>
        </a:p>
      </dgm:t>
    </dgm:pt>
    <dgm:pt modelId="{307DC45E-00F2-45D1-8DBD-50597058488A}" type="parTrans" cxnId="{38E89E4E-F258-4AC6-9B48-B5AA93F401B5}">
      <dgm:prSet/>
      <dgm:spPr/>
      <dgm:t>
        <a:bodyPr/>
        <a:lstStyle/>
        <a:p>
          <a:endParaRPr lang="en-US"/>
        </a:p>
      </dgm:t>
    </dgm:pt>
    <dgm:pt modelId="{2F8FFC79-EDAE-4239-9986-BDBD9881D193}" type="sibTrans" cxnId="{38E89E4E-F258-4AC6-9B48-B5AA93F401B5}">
      <dgm:prSet/>
      <dgm:spPr/>
      <dgm:t>
        <a:bodyPr/>
        <a:lstStyle/>
        <a:p>
          <a:endParaRPr lang="en-US"/>
        </a:p>
      </dgm:t>
    </dgm:pt>
    <dgm:pt modelId="{8C11670F-8570-4565-8F91-895683CA32E6}">
      <dgm:prSet phldrT="[Text]" custT="1"/>
      <dgm:spPr/>
      <dgm:t>
        <a:bodyPr/>
        <a:lstStyle/>
        <a:p>
          <a:r>
            <a:rPr lang="en-US" sz="2400" b="1" dirty="0">
              <a:solidFill>
                <a:srgbClr val="FF0000"/>
              </a:solidFill>
            </a:rPr>
            <a:t>Plan</a:t>
          </a:r>
        </a:p>
      </dgm:t>
    </dgm:pt>
    <dgm:pt modelId="{EC9E57A8-ACE3-425A-9039-B750AF2A5116}" type="parTrans" cxnId="{413BDA82-BF61-4D8C-A039-0C44A435796F}">
      <dgm:prSet/>
      <dgm:spPr/>
      <dgm:t>
        <a:bodyPr/>
        <a:lstStyle/>
        <a:p>
          <a:endParaRPr lang="en-US"/>
        </a:p>
      </dgm:t>
    </dgm:pt>
    <dgm:pt modelId="{B1D81169-AAF4-49AF-AEA2-BDDD89406D33}" type="sibTrans" cxnId="{413BDA82-BF61-4D8C-A039-0C44A435796F}">
      <dgm:prSet/>
      <dgm:spPr/>
      <dgm:t>
        <a:bodyPr/>
        <a:lstStyle/>
        <a:p>
          <a:endParaRPr lang="en-US"/>
        </a:p>
      </dgm:t>
    </dgm:pt>
    <dgm:pt modelId="{9C3BD6DA-55ED-4CDC-B452-F71547F99A7A}">
      <dgm:prSet phldrT="[Text]" custT="1"/>
      <dgm:spPr/>
      <dgm:t>
        <a:bodyPr/>
        <a:lstStyle/>
        <a:p>
          <a:r>
            <a:rPr lang="en-US" sz="2400" b="1" dirty="0">
              <a:solidFill>
                <a:schemeClr val="bg1"/>
              </a:solidFill>
            </a:rPr>
            <a:t>Work</a:t>
          </a:r>
        </a:p>
      </dgm:t>
    </dgm:pt>
    <dgm:pt modelId="{BD205859-751F-476A-9A95-22D401E599F2}" type="parTrans" cxnId="{38D29667-B390-4807-9633-46388A98C230}">
      <dgm:prSet/>
      <dgm:spPr/>
      <dgm:t>
        <a:bodyPr/>
        <a:lstStyle/>
        <a:p>
          <a:endParaRPr lang="en-US"/>
        </a:p>
      </dgm:t>
    </dgm:pt>
    <dgm:pt modelId="{4B0FC7C4-C336-4A14-A1D7-970A27AE7701}" type="sibTrans" cxnId="{38D29667-B390-4807-9633-46388A98C230}">
      <dgm:prSet/>
      <dgm:spPr/>
      <dgm:t>
        <a:bodyPr/>
        <a:lstStyle/>
        <a:p>
          <a:endParaRPr lang="en-US"/>
        </a:p>
      </dgm:t>
    </dgm:pt>
    <dgm:pt modelId="{E1B7D9C9-42F9-492D-B4BC-0B5E8DED854C}">
      <dgm:prSet phldrT="[Text]" custT="1"/>
      <dgm:spPr/>
      <dgm:t>
        <a:bodyPr/>
        <a:lstStyle/>
        <a:p>
          <a:r>
            <a:rPr lang="en-US" sz="2400" b="1" dirty="0">
              <a:solidFill>
                <a:schemeClr val="bg1"/>
              </a:solidFill>
            </a:rPr>
            <a:t>Evaluate</a:t>
          </a:r>
        </a:p>
      </dgm:t>
    </dgm:pt>
    <dgm:pt modelId="{852A7344-7AED-4813-A960-B09FD7464B74}" type="parTrans" cxnId="{7E2931A9-984C-4704-8F32-CBAF04059A11}">
      <dgm:prSet/>
      <dgm:spPr/>
      <dgm:t>
        <a:bodyPr/>
        <a:lstStyle/>
        <a:p>
          <a:endParaRPr lang="en-US"/>
        </a:p>
      </dgm:t>
    </dgm:pt>
    <dgm:pt modelId="{1B6EB29A-DFF5-4DE8-8B26-466326D052A4}" type="sibTrans" cxnId="{7E2931A9-984C-4704-8F32-CBAF04059A11}">
      <dgm:prSet/>
      <dgm:spPr/>
      <dgm:t>
        <a:bodyPr/>
        <a:lstStyle/>
        <a:p>
          <a:endParaRPr lang="en-US"/>
        </a:p>
      </dgm:t>
    </dgm:pt>
    <dgm:pt modelId="{52D178D1-4D38-446B-83C5-D9AE209798F2}" type="pres">
      <dgm:prSet presAssocID="{2814C5AB-80E8-4571-8BB9-1CA08CB21F4A}" presName="Name0" presStyleCnt="0">
        <dgm:presLayoutVars>
          <dgm:dir/>
          <dgm:animLvl val="lvl"/>
          <dgm:resizeHandles val="exact"/>
        </dgm:presLayoutVars>
      </dgm:prSet>
      <dgm:spPr/>
    </dgm:pt>
    <dgm:pt modelId="{28E36F11-719F-49E4-86DC-05114E9676A8}" type="pres">
      <dgm:prSet presAssocID="{82E360D1-C27F-4B2B-8708-D0CF8C035BEE}" presName="parTxOnly" presStyleLbl="node1" presStyleIdx="0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8BD48B0-B62C-4C40-B3F7-F9634AA67C77}" type="pres">
      <dgm:prSet presAssocID="{9EFBE17F-9A9D-4F08-BFEF-CF1F12CE0840}" presName="parTxOnlySpace" presStyleCnt="0"/>
      <dgm:spPr/>
    </dgm:pt>
    <dgm:pt modelId="{D1ED0883-4550-4DB2-8607-5843129463E5}" type="pres">
      <dgm:prSet presAssocID="{0C55A4D7-53EE-4F02-9F3A-2299904A0346}" presName="parTxOnly" presStyleLbl="node1" presStyleIdx="1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C0F3793-0CDE-4D58-B25D-071CD1EAE02B}" type="pres">
      <dgm:prSet presAssocID="{2F8FFC79-EDAE-4239-9986-BDBD9881D193}" presName="parTxOnlySpace" presStyleCnt="0"/>
      <dgm:spPr/>
    </dgm:pt>
    <dgm:pt modelId="{24EED56E-CCC5-4C81-834C-799EA36FBDC9}" type="pres">
      <dgm:prSet presAssocID="{8C11670F-8570-4565-8F91-895683CA32E6}" presName="parTxOnly" presStyleLbl="node1" presStyleIdx="2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F05E78A-E8A7-4892-842C-32ABDECEE239}" type="pres">
      <dgm:prSet presAssocID="{B1D81169-AAF4-49AF-AEA2-BDDD89406D33}" presName="parTxOnlySpace" presStyleCnt="0"/>
      <dgm:spPr/>
    </dgm:pt>
    <dgm:pt modelId="{9FD6D661-A51B-440A-AEF0-5291E85E01A1}" type="pres">
      <dgm:prSet presAssocID="{9C3BD6DA-55ED-4CDC-B452-F71547F99A7A}" presName="parTxOnly" presStyleLbl="node1" presStyleIdx="3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5B29280-7FD7-4262-BA9A-EA544CF88033}" type="pres">
      <dgm:prSet presAssocID="{4B0FC7C4-C336-4A14-A1D7-970A27AE7701}" presName="parTxOnlySpace" presStyleCnt="0"/>
      <dgm:spPr/>
    </dgm:pt>
    <dgm:pt modelId="{9473D3FB-865A-4CCB-A882-E264A1B52AE3}" type="pres">
      <dgm:prSet presAssocID="{E1B7D9C9-42F9-492D-B4BC-0B5E8DED854C}" presName="parTxOnly" presStyleLbl="node1" presStyleIdx="4" presStyleCnt="5" custScaleX="134670" custLinFactNeighborX="-3350" custLinFactNeighborY="27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E2931A9-984C-4704-8F32-CBAF04059A11}" srcId="{2814C5AB-80E8-4571-8BB9-1CA08CB21F4A}" destId="{E1B7D9C9-42F9-492D-B4BC-0B5E8DED854C}" srcOrd="4" destOrd="0" parTransId="{852A7344-7AED-4813-A960-B09FD7464B74}" sibTransId="{1B6EB29A-DFF5-4DE8-8B26-466326D052A4}"/>
    <dgm:cxn modelId="{FA6EDA6B-3F29-41BD-82BA-693302609F23}" type="presOf" srcId="{E1B7D9C9-42F9-492D-B4BC-0B5E8DED854C}" destId="{9473D3FB-865A-4CCB-A882-E264A1B52AE3}" srcOrd="0" destOrd="0" presId="urn:microsoft.com/office/officeart/2005/8/layout/chevron1"/>
    <dgm:cxn modelId="{413BDA82-BF61-4D8C-A039-0C44A435796F}" srcId="{2814C5AB-80E8-4571-8BB9-1CA08CB21F4A}" destId="{8C11670F-8570-4565-8F91-895683CA32E6}" srcOrd="2" destOrd="0" parTransId="{EC9E57A8-ACE3-425A-9039-B750AF2A5116}" sibTransId="{B1D81169-AAF4-49AF-AEA2-BDDD89406D33}"/>
    <dgm:cxn modelId="{E32AE50D-8886-4188-8525-CA9B4D647E80}" type="presOf" srcId="{2814C5AB-80E8-4571-8BB9-1CA08CB21F4A}" destId="{52D178D1-4D38-446B-83C5-D9AE209798F2}" srcOrd="0" destOrd="0" presId="urn:microsoft.com/office/officeart/2005/8/layout/chevron1"/>
    <dgm:cxn modelId="{9235AD9C-FF0D-49E6-8581-6448646DD901}" type="presOf" srcId="{8C11670F-8570-4565-8F91-895683CA32E6}" destId="{24EED56E-CCC5-4C81-834C-799EA36FBDC9}" srcOrd="0" destOrd="0" presId="urn:microsoft.com/office/officeart/2005/8/layout/chevron1"/>
    <dgm:cxn modelId="{AF0EE8EE-C713-4EFE-A966-A1DE22CB9CBF}" type="presOf" srcId="{82E360D1-C27F-4B2B-8708-D0CF8C035BEE}" destId="{28E36F11-719F-49E4-86DC-05114E9676A8}" srcOrd="0" destOrd="0" presId="urn:microsoft.com/office/officeart/2005/8/layout/chevron1"/>
    <dgm:cxn modelId="{BA2D8383-D3BE-4D90-9F63-C6958E071A0C}" srcId="{2814C5AB-80E8-4571-8BB9-1CA08CB21F4A}" destId="{82E360D1-C27F-4B2B-8708-D0CF8C035BEE}" srcOrd="0" destOrd="0" parTransId="{2CE0E5E8-083E-40B6-8BAF-8E9B5B3E5085}" sibTransId="{9EFBE17F-9A9D-4F08-BFEF-CF1F12CE0840}"/>
    <dgm:cxn modelId="{993652F9-867A-4374-BBE8-3D6FE8579EE5}" type="presOf" srcId="{9C3BD6DA-55ED-4CDC-B452-F71547F99A7A}" destId="{9FD6D661-A51B-440A-AEF0-5291E85E01A1}" srcOrd="0" destOrd="0" presId="urn:microsoft.com/office/officeart/2005/8/layout/chevron1"/>
    <dgm:cxn modelId="{38D29667-B390-4807-9633-46388A98C230}" srcId="{2814C5AB-80E8-4571-8BB9-1CA08CB21F4A}" destId="{9C3BD6DA-55ED-4CDC-B452-F71547F99A7A}" srcOrd="3" destOrd="0" parTransId="{BD205859-751F-476A-9A95-22D401E599F2}" sibTransId="{4B0FC7C4-C336-4A14-A1D7-970A27AE7701}"/>
    <dgm:cxn modelId="{38E89E4E-F258-4AC6-9B48-B5AA93F401B5}" srcId="{2814C5AB-80E8-4571-8BB9-1CA08CB21F4A}" destId="{0C55A4D7-53EE-4F02-9F3A-2299904A0346}" srcOrd="1" destOrd="0" parTransId="{307DC45E-00F2-45D1-8DBD-50597058488A}" sibTransId="{2F8FFC79-EDAE-4239-9986-BDBD9881D193}"/>
    <dgm:cxn modelId="{EABC4E15-08F5-450C-8041-79883C930F67}" type="presOf" srcId="{0C55A4D7-53EE-4F02-9F3A-2299904A0346}" destId="{D1ED0883-4550-4DB2-8607-5843129463E5}" srcOrd="0" destOrd="0" presId="urn:microsoft.com/office/officeart/2005/8/layout/chevron1"/>
    <dgm:cxn modelId="{5B739046-2709-4096-829C-5CC224F1DF9C}" type="presParOf" srcId="{52D178D1-4D38-446B-83C5-D9AE209798F2}" destId="{28E36F11-719F-49E4-86DC-05114E9676A8}" srcOrd="0" destOrd="0" presId="urn:microsoft.com/office/officeart/2005/8/layout/chevron1"/>
    <dgm:cxn modelId="{07103ADE-EF90-4398-9DF9-BFB910AFCEC7}" type="presParOf" srcId="{52D178D1-4D38-446B-83C5-D9AE209798F2}" destId="{E8BD48B0-B62C-4C40-B3F7-F9634AA67C77}" srcOrd="1" destOrd="0" presId="urn:microsoft.com/office/officeart/2005/8/layout/chevron1"/>
    <dgm:cxn modelId="{CB2EE0C0-1495-400B-9AFC-1AA58E3EB043}" type="presParOf" srcId="{52D178D1-4D38-446B-83C5-D9AE209798F2}" destId="{D1ED0883-4550-4DB2-8607-5843129463E5}" srcOrd="2" destOrd="0" presId="urn:microsoft.com/office/officeart/2005/8/layout/chevron1"/>
    <dgm:cxn modelId="{54A8DBA0-728B-4805-8C13-642F2AF720B2}" type="presParOf" srcId="{52D178D1-4D38-446B-83C5-D9AE209798F2}" destId="{2C0F3793-0CDE-4D58-B25D-071CD1EAE02B}" srcOrd="3" destOrd="0" presId="urn:microsoft.com/office/officeart/2005/8/layout/chevron1"/>
    <dgm:cxn modelId="{6A10033B-01DE-4927-B2DC-D0C5D2301573}" type="presParOf" srcId="{52D178D1-4D38-446B-83C5-D9AE209798F2}" destId="{24EED56E-CCC5-4C81-834C-799EA36FBDC9}" srcOrd="4" destOrd="0" presId="urn:microsoft.com/office/officeart/2005/8/layout/chevron1"/>
    <dgm:cxn modelId="{EF3E7393-CB01-499F-9473-7009DEECB474}" type="presParOf" srcId="{52D178D1-4D38-446B-83C5-D9AE209798F2}" destId="{1F05E78A-E8A7-4892-842C-32ABDECEE239}" srcOrd="5" destOrd="0" presId="urn:microsoft.com/office/officeart/2005/8/layout/chevron1"/>
    <dgm:cxn modelId="{CE210B1C-0AB6-49AA-982F-45C780EEBF2B}" type="presParOf" srcId="{52D178D1-4D38-446B-83C5-D9AE209798F2}" destId="{9FD6D661-A51B-440A-AEF0-5291E85E01A1}" srcOrd="6" destOrd="0" presId="urn:microsoft.com/office/officeart/2005/8/layout/chevron1"/>
    <dgm:cxn modelId="{35CA29EF-7DFA-4C72-BA86-0DCC7C66FB94}" type="presParOf" srcId="{52D178D1-4D38-446B-83C5-D9AE209798F2}" destId="{75B29280-7FD7-4262-BA9A-EA544CF88033}" srcOrd="7" destOrd="0" presId="urn:microsoft.com/office/officeart/2005/8/layout/chevron1"/>
    <dgm:cxn modelId="{4E6B7736-B51A-45A3-B947-C6C26403967E}" type="presParOf" srcId="{52D178D1-4D38-446B-83C5-D9AE209798F2}" destId="{9473D3FB-865A-4CCB-A882-E264A1B52AE3}" srcOrd="8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0F53091-16DC-4CB1-8FA4-4521435206A9}">
      <dsp:nvSpPr>
        <dsp:cNvPr id="0" name=""/>
        <dsp:cNvSpPr/>
      </dsp:nvSpPr>
      <dsp:spPr>
        <a:xfrm rot="19200000">
          <a:off x="199946" y="1535518"/>
          <a:ext cx="3187015" cy="2071560"/>
        </a:xfrm>
        <a:prstGeom prst="round2SameRect">
          <a:avLst/>
        </a:prstGeom>
        <a:solidFill>
          <a:schemeClr val="accent2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780" tIns="48260" rIns="144780" bIns="48260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800" kern="1200" dirty="0" smtClean="0">
              <a:solidFill>
                <a:schemeClr val="tx1"/>
              </a:solidFill>
            </a:rPr>
            <a:t>Quality Assurance</a:t>
          </a:r>
          <a:endParaRPr lang="en-US" sz="3800" kern="1200" dirty="0">
            <a:solidFill>
              <a:schemeClr val="tx1"/>
            </a:solidFill>
          </a:endParaRPr>
        </a:p>
      </dsp:txBody>
      <dsp:txXfrm>
        <a:off x="333572" y="1624814"/>
        <a:ext cx="2984765" cy="1970435"/>
      </dsp:txXfrm>
    </dsp:sp>
    <dsp:sp modelId="{F7FA38BD-5710-42F4-9479-469B73C3F554}">
      <dsp:nvSpPr>
        <dsp:cNvPr id="0" name=""/>
        <dsp:cNvSpPr/>
      </dsp:nvSpPr>
      <dsp:spPr>
        <a:xfrm>
          <a:off x="3611443" y="210373"/>
          <a:ext cx="3187015" cy="2071560"/>
        </a:xfrm>
        <a:prstGeom prst="round2SameRect">
          <a:avLst/>
        </a:prstGeom>
        <a:solidFill>
          <a:schemeClr val="accent6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780" tIns="48260" rIns="144780" bIns="48260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800" kern="1200" dirty="0" smtClean="0">
              <a:solidFill>
                <a:schemeClr val="tx1"/>
              </a:solidFill>
            </a:rPr>
            <a:t>Quality Control</a:t>
          </a:r>
          <a:endParaRPr lang="en-US" sz="3800" kern="1200" dirty="0">
            <a:solidFill>
              <a:schemeClr val="tx1"/>
            </a:solidFill>
          </a:endParaRPr>
        </a:p>
      </dsp:txBody>
      <dsp:txXfrm>
        <a:off x="3712568" y="311498"/>
        <a:ext cx="2984765" cy="1970435"/>
      </dsp:txXfrm>
    </dsp:sp>
    <dsp:sp modelId="{EE8A6B31-E94B-4AD7-B13F-6CB48EC86E1F}">
      <dsp:nvSpPr>
        <dsp:cNvPr id="0" name=""/>
        <dsp:cNvSpPr/>
      </dsp:nvSpPr>
      <dsp:spPr>
        <a:xfrm rot="2400000">
          <a:off x="7082601" y="1575257"/>
          <a:ext cx="3187015" cy="2071560"/>
        </a:xfrm>
        <a:prstGeom prst="round2SameRect">
          <a:avLst/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780" tIns="48260" rIns="144780" bIns="48260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800" kern="1200" dirty="0" smtClean="0">
              <a:solidFill>
                <a:schemeClr val="tx1"/>
              </a:solidFill>
            </a:rPr>
            <a:t>Quality Improvement</a:t>
          </a:r>
          <a:endParaRPr lang="en-US" sz="3800" kern="1200" dirty="0">
            <a:solidFill>
              <a:schemeClr val="tx1"/>
            </a:solidFill>
          </a:endParaRPr>
        </a:p>
      </dsp:txBody>
      <dsp:txXfrm>
        <a:off x="7151225" y="1664553"/>
        <a:ext cx="2984765" cy="1970435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1555C5-E9CF-42A0-8FB3-18267A0B06C1}">
      <dsp:nvSpPr>
        <dsp:cNvPr id="0" name=""/>
        <dsp:cNvSpPr/>
      </dsp:nvSpPr>
      <dsp:spPr>
        <a:xfrm>
          <a:off x="1150740" y="1048382"/>
          <a:ext cx="2611760" cy="2611760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300" kern="1200" dirty="0"/>
            <a:t>Creative  </a:t>
          </a:r>
        </a:p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b="1" kern="1200" dirty="0">
              <a:solidFill>
                <a:srgbClr val="FF0000"/>
              </a:solidFill>
            </a:rPr>
            <a:t>JOY</a:t>
          </a:r>
        </a:p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300" kern="1200" dirty="0"/>
            <a:t>Energy</a:t>
          </a:r>
        </a:p>
      </dsp:txBody>
      <dsp:txXfrm>
        <a:off x="1533223" y="1430865"/>
        <a:ext cx="1846794" cy="1846794"/>
      </dsp:txXfrm>
    </dsp:sp>
    <dsp:sp modelId="{B7981350-999E-4878-8305-C8F24F9A8795}">
      <dsp:nvSpPr>
        <dsp:cNvPr id="0" name=""/>
        <dsp:cNvSpPr/>
      </dsp:nvSpPr>
      <dsp:spPr>
        <a:xfrm>
          <a:off x="1712843" y="-125551"/>
          <a:ext cx="1487554" cy="1557915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/>
            <a:t>1</a:t>
          </a:r>
        </a:p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/>
            <a:t>Agility</a:t>
          </a:r>
        </a:p>
      </dsp:txBody>
      <dsp:txXfrm>
        <a:off x="1930690" y="102600"/>
        <a:ext cx="1051860" cy="1101613"/>
      </dsp:txXfrm>
    </dsp:sp>
    <dsp:sp modelId="{5435BDD8-A04F-4146-80B7-F852956FA97E}">
      <dsp:nvSpPr>
        <dsp:cNvPr id="0" name=""/>
        <dsp:cNvSpPr/>
      </dsp:nvSpPr>
      <dsp:spPr>
        <a:xfrm>
          <a:off x="3185828" y="724877"/>
          <a:ext cx="1487554" cy="1557915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/>
            <a:t>2</a:t>
          </a:r>
        </a:p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/>
            <a:t>Share</a:t>
          </a:r>
        </a:p>
      </dsp:txBody>
      <dsp:txXfrm>
        <a:off x="3403675" y="953028"/>
        <a:ext cx="1051860" cy="1101613"/>
      </dsp:txXfrm>
    </dsp:sp>
    <dsp:sp modelId="{7B9C5774-CEE6-43C0-A27B-FE04B4C6BB50}">
      <dsp:nvSpPr>
        <dsp:cNvPr id="0" name=""/>
        <dsp:cNvSpPr/>
      </dsp:nvSpPr>
      <dsp:spPr>
        <a:xfrm>
          <a:off x="3185828" y="2425733"/>
          <a:ext cx="1487554" cy="1557915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/>
            <a:t>3  Details</a:t>
          </a:r>
        </a:p>
      </dsp:txBody>
      <dsp:txXfrm>
        <a:off x="3403675" y="2653884"/>
        <a:ext cx="1051860" cy="1101613"/>
      </dsp:txXfrm>
    </dsp:sp>
    <dsp:sp modelId="{E7696508-0E7D-4049-8B53-EB773428E4FB}">
      <dsp:nvSpPr>
        <dsp:cNvPr id="0" name=""/>
        <dsp:cNvSpPr/>
      </dsp:nvSpPr>
      <dsp:spPr>
        <a:xfrm>
          <a:off x="1712843" y="3276162"/>
          <a:ext cx="1487554" cy="1557915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/>
            <a:t>4 Diversity</a:t>
          </a:r>
        </a:p>
      </dsp:txBody>
      <dsp:txXfrm>
        <a:off x="1930690" y="3504313"/>
        <a:ext cx="1051860" cy="1101613"/>
      </dsp:txXfrm>
    </dsp:sp>
    <dsp:sp modelId="{04A1F669-CEA9-4B6C-8B90-904DCC2E3E1D}">
      <dsp:nvSpPr>
        <dsp:cNvPr id="0" name=""/>
        <dsp:cNvSpPr/>
      </dsp:nvSpPr>
      <dsp:spPr>
        <a:xfrm>
          <a:off x="239858" y="2425733"/>
          <a:ext cx="1487554" cy="1557915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/>
            <a:t>5 Mission</a:t>
          </a:r>
        </a:p>
      </dsp:txBody>
      <dsp:txXfrm>
        <a:off x="457705" y="2653884"/>
        <a:ext cx="1051860" cy="1101613"/>
      </dsp:txXfrm>
    </dsp:sp>
    <dsp:sp modelId="{CBC3F1E3-A031-43B8-AD10-3F7514E4F49A}">
      <dsp:nvSpPr>
        <dsp:cNvPr id="0" name=""/>
        <dsp:cNvSpPr/>
      </dsp:nvSpPr>
      <dsp:spPr>
        <a:xfrm>
          <a:off x="239858" y="724877"/>
          <a:ext cx="1487554" cy="1557915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/>
            <a:t>6 </a:t>
          </a:r>
        </a:p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/>
            <a:t>Trust</a:t>
          </a:r>
        </a:p>
      </dsp:txBody>
      <dsp:txXfrm>
        <a:off x="457705" y="953028"/>
        <a:ext cx="1051860" cy="1101613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8E36F11-719F-49E4-86DC-05114E9676A8}">
      <dsp:nvSpPr>
        <dsp:cNvPr id="0" name=""/>
        <dsp:cNvSpPr/>
      </dsp:nvSpPr>
      <dsp:spPr>
        <a:xfrm>
          <a:off x="170" y="251491"/>
          <a:ext cx="2136192" cy="85447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6012" tIns="32004" rIns="32004" bIns="32004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>
              <a:solidFill>
                <a:schemeClr val="bg1"/>
              </a:solidFill>
            </a:rPr>
            <a:t>Engage</a:t>
          </a:r>
        </a:p>
      </dsp:txBody>
      <dsp:txXfrm>
        <a:off x="427409" y="251491"/>
        <a:ext cx="1281715" cy="854477"/>
      </dsp:txXfrm>
    </dsp:sp>
    <dsp:sp modelId="{D1ED0883-4550-4DB2-8607-5843129463E5}">
      <dsp:nvSpPr>
        <dsp:cNvPr id="0" name=""/>
        <dsp:cNvSpPr/>
      </dsp:nvSpPr>
      <dsp:spPr>
        <a:xfrm>
          <a:off x="1922744" y="251491"/>
          <a:ext cx="2136192" cy="85447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6012" tIns="32004" rIns="32004" bIns="32004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>
              <a:solidFill>
                <a:schemeClr val="bg1"/>
              </a:solidFill>
            </a:rPr>
            <a:t>Assess</a:t>
          </a:r>
        </a:p>
      </dsp:txBody>
      <dsp:txXfrm>
        <a:off x="2349983" y="251491"/>
        <a:ext cx="1281715" cy="854477"/>
      </dsp:txXfrm>
    </dsp:sp>
    <dsp:sp modelId="{24EED56E-CCC5-4C81-834C-799EA36FBDC9}">
      <dsp:nvSpPr>
        <dsp:cNvPr id="0" name=""/>
        <dsp:cNvSpPr/>
      </dsp:nvSpPr>
      <dsp:spPr>
        <a:xfrm>
          <a:off x="3845317" y="251491"/>
          <a:ext cx="2136192" cy="85447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6012" tIns="32004" rIns="32004" bIns="32004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>
              <a:solidFill>
                <a:srgbClr val="FF0000"/>
              </a:solidFill>
            </a:rPr>
            <a:t>Plan</a:t>
          </a:r>
        </a:p>
      </dsp:txBody>
      <dsp:txXfrm>
        <a:off x="4272556" y="251491"/>
        <a:ext cx="1281715" cy="854477"/>
      </dsp:txXfrm>
    </dsp:sp>
    <dsp:sp modelId="{9FD6D661-A51B-440A-AEF0-5291E85E01A1}">
      <dsp:nvSpPr>
        <dsp:cNvPr id="0" name=""/>
        <dsp:cNvSpPr/>
      </dsp:nvSpPr>
      <dsp:spPr>
        <a:xfrm>
          <a:off x="5767891" y="251491"/>
          <a:ext cx="2136192" cy="85447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6012" tIns="32004" rIns="32004" bIns="32004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>
              <a:solidFill>
                <a:schemeClr val="bg1"/>
              </a:solidFill>
            </a:rPr>
            <a:t>Work</a:t>
          </a:r>
        </a:p>
      </dsp:txBody>
      <dsp:txXfrm>
        <a:off x="6195130" y="251491"/>
        <a:ext cx="1281715" cy="854477"/>
      </dsp:txXfrm>
    </dsp:sp>
    <dsp:sp modelId="{9473D3FB-865A-4CCB-A882-E264A1B52AE3}">
      <dsp:nvSpPr>
        <dsp:cNvPr id="0" name=""/>
        <dsp:cNvSpPr/>
      </dsp:nvSpPr>
      <dsp:spPr>
        <a:xfrm>
          <a:off x="7683308" y="253807"/>
          <a:ext cx="2876810" cy="85447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6012" tIns="32004" rIns="32004" bIns="32004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>
              <a:solidFill>
                <a:schemeClr val="bg1"/>
              </a:solidFill>
            </a:rPr>
            <a:t>Evaluate</a:t>
          </a:r>
        </a:p>
      </dsp:txBody>
      <dsp:txXfrm>
        <a:off x="8110547" y="253807"/>
        <a:ext cx="2022333" cy="854477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8E36F11-719F-49E4-86DC-05114E9676A8}">
      <dsp:nvSpPr>
        <dsp:cNvPr id="0" name=""/>
        <dsp:cNvSpPr/>
      </dsp:nvSpPr>
      <dsp:spPr>
        <a:xfrm>
          <a:off x="170" y="251491"/>
          <a:ext cx="2136192" cy="85447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6012" tIns="32004" rIns="32004" bIns="32004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>
              <a:solidFill>
                <a:schemeClr val="bg1"/>
              </a:solidFill>
            </a:rPr>
            <a:t>Engage</a:t>
          </a:r>
        </a:p>
      </dsp:txBody>
      <dsp:txXfrm>
        <a:off x="427409" y="251491"/>
        <a:ext cx="1281715" cy="854477"/>
      </dsp:txXfrm>
    </dsp:sp>
    <dsp:sp modelId="{D1ED0883-4550-4DB2-8607-5843129463E5}">
      <dsp:nvSpPr>
        <dsp:cNvPr id="0" name=""/>
        <dsp:cNvSpPr/>
      </dsp:nvSpPr>
      <dsp:spPr>
        <a:xfrm>
          <a:off x="1922744" y="251491"/>
          <a:ext cx="2136192" cy="85447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6012" tIns="32004" rIns="32004" bIns="32004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>
              <a:solidFill>
                <a:schemeClr val="bg1"/>
              </a:solidFill>
            </a:rPr>
            <a:t>Assess</a:t>
          </a:r>
        </a:p>
      </dsp:txBody>
      <dsp:txXfrm>
        <a:off x="2349983" y="251491"/>
        <a:ext cx="1281715" cy="854477"/>
      </dsp:txXfrm>
    </dsp:sp>
    <dsp:sp modelId="{24EED56E-CCC5-4C81-834C-799EA36FBDC9}">
      <dsp:nvSpPr>
        <dsp:cNvPr id="0" name=""/>
        <dsp:cNvSpPr/>
      </dsp:nvSpPr>
      <dsp:spPr>
        <a:xfrm>
          <a:off x="3845317" y="251491"/>
          <a:ext cx="2136192" cy="85447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6012" tIns="32004" rIns="32004" bIns="32004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>
              <a:solidFill>
                <a:schemeClr val="bg1"/>
              </a:solidFill>
            </a:rPr>
            <a:t>Plan</a:t>
          </a:r>
        </a:p>
      </dsp:txBody>
      <dsp:txXfrm>
        <a:off x="4272556" y="251491"/>
        <a:ext cx="1281715" cy="854477"/>
      </dsp:txXfrm>
    </dsp:sp>
    <dsp:sp modelId="{9FD6D661-A51B-440A-AEF0-5291E85E01A1}">
      <dsp:nvSpPr>
        <dsp:cNvPr id="0" name=""/>
        <dsp:cNvSpPr/>
      </dsp:nvSpPr>
      <dsp:spPr>
        <a:xfrm>
          <a:off x="5767891" y="251491"/>
          <a:ext cx="2136192" cy="85447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6012" tIns="32004" rIns="32004" bIns="32004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>
              <a:solidFill>
                <a:srgbClr val="FF0000"/>
              </a:solidFill>
            </a:rPr>
            <a:t>Work</a:t>
          </a:r>
        </a:p>
      </dsp:txBody>
      <dsp:txXfrm>
        <a:off x="6195130" y="251491"/>
        <a:ext cx="1281715" cy="854477"/>
      </dsp:txXfrm>
    </dsp:sp>
    <dsp:sp modelId="{9473D3FB-865A-4CCB-A882-E264A1B52AE3}">
      <dsp:nvSpPr>
        <dsp:cNvPr id="0" name=""/>
        <dsp:cNvSpPr/>
      </dsp:nvSpPr>
      <dsp:spPr>
        <a:xfrm>
          <a:off x="7683308" y="253807"/>
          <a:ext cx="2876810" cy="85447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6012" tIns="32004" rIns="32004" bIns="32004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>
              <a:solidFill>
                <a:schemeClr val="bg1"/>
              </a:solidFill>
            </a:rPr>
            <a:t>Evaluate</a:t>
          </a:r>
        </a:p>
      </dsp:txBody>
      <dsp:txXfrm>
        <a:off x="8110547" y="253807"/>
        <a:ext cx="2022333" cy="854477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8E36F11-719F-49E4-86DC-05114E9676A8}">
      <dsp:nvSpPr>
        <dsp:cNvPr id="0" name=""/>
        <dsp:cNvSpPr/>
      </dsp:nvSpPr>
      <dsp:spPr>
        <a:xfrm>
          <a:off x="170" y="251491"/>
          <a:ext cx="2136192" cy="85447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6012" tIns="32004" rIns="32004" bIns="32004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>
              <a:solidFill>
                <a:schemeClr val="bg1"/>
              </a:solidFill>
            </a:rPr>
            <a:t>Engage</a:t>
          </a:r>
        </a:p>
      </dsp:txBody>
      <dsp:txXfrm>
        <a:off x="427409" y="251491"/>
        <a:ext cx="1281715" cy="854477"/>
      </dsp:txXfrm>
    </dsp:sp>
    <dsp:sp modelId="{D1ED0883-4550-4DB2-8607-5843129463E5}">
      <dsp:nvSpPr>
        <dsp:cNvPr id="0" name=""/>
        <dsp:cNvSpPr/>
      </dsp:nvSpPr>
      <dsp:spPr>
        <a:xfrm>
          <a:off x="1922744" y="251491"/>
          <a:ext cx="2136192" cy="85447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6012" tIns="32004" rIns="32004" bIns="32004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>
              <a:solidFill>
                <a:schemeClr val="bg1"/>
              </a:solidFill>
            </a:rPr>
            <a:t>Assess</a:t>
          </a:r>
        </a:p>
      </dsp:txBody>
      <dsp:txXfrm>
        <a:off x="2349983" y="251491"/>
        <a:ext cx="1281715" cy="854477"/>
      </dsp:txXfrm>
    </dsp:sp>
    <dsp:sp modelId="{24EED56E-CCC5-4C81-834C-799EA36FBDC9}">
      <dsp:nvSpPr>
        <dsp:cNvPr id="0" name=""/>
        <dsp:cNvSpPr/>
      </dsp:nvSpPr>
      <dsp:spPr>
        <a:xfrm>
          <a:off x="3845317" y="251491"/>
          <a:ext cx="2136192" cy="85447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6012" tIns="32004" rIns="32004" bIns="32004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>
              <a:solidFill>
                <a:schemeClr val="bg1"/>
              </a:solidFill>
            </a:rPr>
            <a:t>Plan</a:t>
          </a:r>
        </a:p>
      </dsp:txBody>
      <dsp:txXfrm>
        <a:off x="4272556" y="251491"/>
        <a:ext cx="1281715" cy="854477"/>
      </dsp:txXfrm>
    </dsp:sp>
    <dsp:sp modelId="{9FD6D661-A51B-440A-AEF0-5291E85E01A1}">
      <dsp:nvSpPr>
        <dsp:cNvPr id="0" name=""/>
        <dsp:cNvSpPr/>
      </dsp:nvSpPr>
      <dsp:spPr>
        <a:xfrm>
          <a:off x="5767891" y="251491"/>
          <a:ext cx="2136192" cy="85447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6012" tIns="32004" rIns="32004" bIns="32004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>
              <a:solidFill>
                <a:schemeClr val="bg1"/>
              </a:solidFill>
            </a:rPr>
            <a:t>Work</a:t>
          </a:r>
        </a:p>
      </dsp:txBody>
      <dsp:txXfrm>
        <a:off x="6195130" y="251491"/>
        <a:ext cx="1281715" cy="854477"/>
      </dsp:txXfrm>
    </dsp:sp>
    <dsp:sp modelId="{9473D3FB-865A-4CCB-A882-E264A1B52AE3}">
      <dsp:nvSpPr>
        <dsp:cNvPr id="0" name=""/>
        <dsp:cNvSpPr/>
      </dsp:nvSpPr>
      <dsp:spPr>
        <a:xfrm>
          <a:off x="7683308" y="253807"/>
          <a:ext cx="2876810" cy="85447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6012" tIns="32004" rIns="32004" bIns="32004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>
              <a:solidFill>
                <a:srgbClr val="FF0000"/>
              </a:solidFill>
            </a:rPr>
            <a:t>Evaluate</a:t>
          </a:r>
        </a:p>
      </dsp:txBody>
      <dsp:txXfrm>
        <a:off x="8110547" y="253807"/>
        <a:ext cx="2022333" cy="854477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8E36F11-719F-49E4-86DC-05114E9676A8}">
      <dsp:nvSpPr>
        <dsp:cNvPr id="0" name=""/>
        <dsp:cNvSpPr/>
      </dsp:nvSpPr>
      <dsp:spPr>
        <a:xfrm>
          <a:off x="170" y="251491"/>
          <a:ext cx="2136192" cy="85447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6012" tIns="32004" rIns="32004" bIns="32004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>
              <a:solidFill>
                <a:schemeClr val="bg1"/>
              </a:solidFill>
            </a:rPr>
            <a:t>Engage</a:t>
          </a:r>
        </a:p>
      </dsp:txBody>
      <dsp:txXfrm>
        <a:off x="427409" y="251491"/>
        <a:ext cx="1281715" cy="854477"/>
      </dsp:txXfrm>
    </dsp:sp>
    <dsp:sp modelId="{D1ED0883-4550-4DB2-8607-5843129463E5}">
      <dsp:nvSpPr>
        <dsp:cNvPr id="0" name=""/>
        <dsp:cNvSpPr/>
      </dsp:nvSpPr>
      <dsp:spPr>
        <a:xfrm>
          <a:off x="1922744" y="251491"/>
          <a:ext cx="2136192" cy="85447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6012" tIns="32004" rIns="32004" bIns="32004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>
              <a:solidFill>
                <a:schemeClr val="bg1"/>
              </a:solidFill>
            </a:rPr>
            <a:t>Assess</a:t>
          </a:r>
        </a:p>
      </dsp:txBody>
      <dsp:txXfrm>
        <a:off x="2349983" y="251491"/>
        <a:ext cx="1281715" cy="854477"/>
      </dsp:txXfrm>
    </dsp:sp>
    <dsp:sp modelId="{24EED56E-CCC5-4C81-834C-799EA36FBDC9}">
      <dsp:nvSpPr>
        <dsp:cNvPr id="0" name=""/>
        <dsp:cNvSpPr/>
      </dsp:nvSpPr>
      <dsp:spPr>
        <a:xfrm>
          <a:off x="3845317" y="251491"/>
          <a:ext cx="2136192" cy="85447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6012" tIns="32004" rIns="32004" bIns="32004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>
              <a:solidFill>
                <a:schemeClr val="bg1"/>
              </a:solidFill>
            </a:rPr>
            <a:t>Plan</a:t>
          </a:r>
        </a:p>
      </dsp:txBody>
      <dsp:txXfrm>
        <a:off x="4272556" y="251491"/>
        <a:ext cx="1281715" cy="854477"/>
      </dsp:txXfrm>
    </dsp:sp>
    <dsp:sp modelId="{9FD6D661-A51B-440A-AEF0-5291E85E01A1}">
      <dsp:nvSpPr>
        <dsp:cNvPr id="0" name=""/>
        <dsp:cNvSpPr/>
      </dsp:nvSpPr>
      <dsp:spPr>
        <a:xfrm>
          <a:off x="5767891" y="251491"/>
          <a:ext cx="2136192" cy="85447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6012" tIns="32004" rIns="32004" bIns="32004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>
              <a:solidFill>
                <a:schemeClr val="bg1"/>
              </a:solidFill>
            </a:rPr>
            <a:t>Work</a:t>
          </a:r>
        </a:p>
      </dsp:txBody>
      <dsp:txXfrm>
        <a:off x="6195130" y="251491"/>
        <a:ext cx="1281715" cy="854477"/>
      </dsp:txXfrm>
    </dsp:sp>
    <dsp:sp modelId="{9473D3FB-865A-4CCB-A882-E264A1B52AE3}">
      <dsp:nvSpPr>
        <dsp:cNvPr id="0" name=""/>
        <dsp:cNvSpPr/>
      </dsp:nvSpPr>
      <dsp:spPr>
        <a:xfrm>
          <a:off x="7683308" y="253807"/>
          <a:ext cx="2876810" cy="85447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6012" tIns="32004" rIns="32004" bIns="32004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>
              <a:solidFill>
                <a:schemeClr val="bg1"/>
              </a:solidFill>
            </a:rPr>
            <a:t>Evaluate</a:t>
          </a:r>
        </a:p>
      </dsp:txBody>
      <dsp:txXfrm>
        <a:off x="8110547" y="253807"/>
        <a:ext cx="2022333" cy="854477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8E36F11-719F-49E4-86DC-05114E9676A8}">
      <dsp:nvSpPr>
        <dsp:cNvPr id="0" name=""/>
        <dsp:cNvSpPr/>
      </dsp:nvSpPr>
      <dsp:spPr>
        <a:xfrm>
          <a:off x="596736" y="514409"/>
          <a:ext cx="1232864" cy="307586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b="1" kern="1200" dirty="0">
              <a:solidFill>
                <a:schemeClr val="bg1"/>
              </a:solidFill>
            </a:rPr>
            <a:t>Engage</a:t>
          </a:r>
        </a:p>
      </dsp:txBody>
      <dsp:txXfrm>
        <a:off x="750529" y="514409"/>
        <a:ext cx="925278" cy="307586"/>
      </dsp:txXfrm>
    </dsp:sp>
    <dsp:sp modelId="{D1ED0883-4550-4DB2-8607-5843129463E5}">
      <dsp:nvSpPr>
        <dsp:cNvPr id="0" name=""/>
        <dsp:cNvSpPr/>
      </dsp:nvSpPr>
      <dsp:spPr>
        <a:xfrm>
          <a:off x="1830893" y="506696"/>
          <a:ext cx="1196590" cy="32301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b="1" kern="1200" dirty="0">
              <a:solidFill>
                <a:schemeClr val="bg1"/>
              </a:solidFill>
            </a:rPr>
            <a:t>Assess</a:t>
          </a:r>
        </a:p>
      </dsp:txBody>
      <dsp:txXfrm>
        <a:off x="1992399" y="506696"/>
        <a:ext cx="873579" cy="323011"/>
      </dsp:txXfrm>
    </dsp:sp>
    <dsp:sp modelId="{24EED56E-CCC5-4C81-834C-799EA36FBDC9}">
      <dsp:nvSpPr>
        <dsp:cNvPr id="0" name=""/>
        <dsp:cNvSpPr/>
      </dsp:nvSpPr>
      <dsp:spPr>
        <a:xfrm>
          <a:off x="3042520" y="517201"/>
          <a:ext cx="1119579" cy="32589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b="1" kern="1200" dirty="0">
              <a:solidFill>
                <a:schemeClr val="bg1"/>
              </a:solidFill>
            </a:rPr>
            <a:t>Plan</a:t>
          </a:r>
        </a:p>
      </dsp:txBody>
      <dsp:txXfrm>
        <a:off x="3205468" y="517201"/>
        <a:ext cx="793684" cy="325895"/>
      </dsp:txXfrm>
    </dsp:sp>
    <dsp:sp modelId="{9FD6D661-A51B-440A-AEF0-5291E85E01A1}">
      <dsp:nvSpPr>
        <dsp:cNvPr id="0" name=""/>
        <dsp:cNvSpPr/>
      </dsp:nvSpPr>
      <dsp:spPr>
        <a:xfrm>
          <a:off x="3718844" y="2"/>
          <a:ext cx="6178969" cy="135745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6022" tIns="58674" rIns="58674" bIns="58674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400" b="1" kern="1200" dirty="0">
              <a:solidFill>
                <a:schemeClr val="bg1"/>
              </a:solidFill>
            </a:rPr>
            <a:t>Work</a:t>
          </a:r>
        </a:p>
      </dsp:txBody>
      <dsp:txXfrm>
        <a:off x="4397572" y="2"/>
        <a:ext cx="4821514" cy="1357455"/>
      </dsp:txXfrm>
    </dsp:sp>
    <dsp:sp modelId="{9473D3FB-865A-4CCB-A882-E264A1B52AE3}">
      <dsp:nvSpPr>
        <dsp:cNvPr id="0" name=""/>
        <dsp:cNvSpPr/>
      </dsp:nvSpPr>
      <dsp:spPr>
        <a:xfrm>
          <a:off x="9881783" y="518231"/>
          <a:ext cx="1242133" cy="345806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b="1" kern="1200" dirty="0">
              <a:solidFill>
                <a:schemeClr val="bg1"/>
              </a:solidFill>
            </a:rPr>
            <a:t>Evaluate</a:t>
          </a:r>
        </a:p>
      </dsp:txBody>
      <dsp:txXfrm>
        <a:off x="10054686" y="518231"/>
        <a:ext cx="896327" cy="345806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DCFFA52-54D5-46ED-B5F9-EDB5BA5B001F}">
      <dsp:nvSpPr>
        <dsp:cNvPr id="0" name=""/>
        <dsp:cNvSpPr/>
      </dsp:nvSpPr>
      <dsp:spPr>
        <a:xfrm>
          <a:off x="5319116" y="1775"/>
          <a:ext cx="1553765" cy="100994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/>
            <a:t>Engage</a:t>
          </a:r>
        </a:p>
      </dsp:txBody>
      <dsp:txXfrm>
        <a:off x="5368418" y="51077"/>
        <a:ext cx="1455161" cy="911343"/>
      </dsp:txXfrm>
    </dsp:sp>
    <dsp:sp modelId="{D2963F40-B3D5-4169-BAAF-3BF3D1225707}">
      <dsp:nvSpPr>
        <dsp:cNvPr id="0" name=""/>
        <dsp:cNvSpPr/>
      </dsp:nvSpPr>
      <dsp:spPr>
        <a:xfrm>
          <a:off x="4077975" y="506749"/>
          <a:ext cx="4036048" cy="4036048"/>
        </a:xfrm>
        <a:custGeom>
          <a:avLst/>
          <a:gdLst/>
          <a:ahLst/>
          <a:cxnLst/>
          <a:rect l="0" t="0" r="0" b="0"/>
          <a:pathLst>
            <a:path>
              <a:moveTo>
                <a:pt x="3003121" y="256773"/>
              </a:moveTo>
              <a:arcTo wR="2018024" hR="2018024" stAng="17953142" swAng="1212004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90F6EC1-F4A8-406C-A07A-FEDC08279E77}">
      <dsp:nvSpPr>
        <dsp:cNvPr id="0" name=""/>
        <dsp:cNvSpPr/>
      </dsp:nvSpPr>
      <dsp:spPr>
        <a:xfrm>
          <a:off x="7238371" y="1396195"/>
          <a:ext cx="1553765" cy="100994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/>
            <a:t>Assess</a:t>
          </a:r>
        </a:p>
      </dsp:txBody>
      <dsp:txXfrm>
        <a:off x="7287673" y="1445497"/>
        <a:ext cx="1455161" cy="911343"/>
      </dsp:txXfrm>
    </dsp:sp>
    <dsp:sp modelId="{915F3C75-FD52-4BE4-8818-19C05AD78835}">
      <dsp:nvSpPr>
        <dsp:cNvPr id="0" name=""/>
        <dsp:cNvSpPr/>
      </dsp:nvSpPr>
      <dsp:spPr>
        <a:xfrm>
          <a:off x="4077975" y="506749"/>
          <a:ext cx="4036048" cy="4036048"/>
        </a:xfrm>
        <a:custGeom>
          <a:avLst/>
          <a:gdLst/>
          <a:ahLst/>
          <a:cxnLst/>
          <a:rect l="0" t="0" r="0" b="0"/>
          <a:pathLst>
            <a:path>
              <a:moveTo>
                <a:pt x="4031213" y="2157628"/>
              </a:moveTo>
              <a:arcTo wR="2018024" hR="2018024" stAng="21838009" swAng="1360086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06A53FA-9ECF-49A8-BCE0-12DA7E2400E9}">
      <dsp:nvSpPr>
        <dsp:cNvPr id="0" name=""/>
        <dsp:cNvSpPr/>
      </dsp:nvSpPr>
      <dsp:spPr>
        <a:xfrm>
          <a:off x="6505281" y="3652415"/>
          <a:ext cx="1553765" cy="100994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/>
            <a:t>Plan</a:t>
          </a:r>
        </a:p>
      </dsp:txBody>
      <dsp:txXfrm>
        <a:off x="6554583" y="3701717"/>
        <a:ext cx="1455161" cy="911343"/>
      </dsp:txXfrm>
    </dsp:sp>
    <dsp:sp modelId="{EF762CB9-70D7-4659-BCD7-8A7B8A6B4CAE}">
      <dsp:nvSpPr>
        <dsp:cNvPr id="0" name=""/>
        <dsp:cNvSpPr/>
      </dsp:nvSpPr>
      <dsp:spPr>
        <a:xfrm>
          <a:off x="4077975" y="506749"/>
          <a:ext cx="4036048" cy="4036048"/>
        </a:xfrm>
        <a:custGeom>
          <a:avLst/>
          <a:gdLst/>
          <a:ahLst/>
          <a:cxnLst/>
          <a:rect l="0" t="0" r="0" b="0"/>
          <a:pathLst>
            <a:path>
              <a:moveTo>
                <a:pt x="2265825" y="4020776"/>
              </a:moveTo>
              <a:arcTo wR="2018024" hR="2018024" stAng="4976797" swAng="846406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87B0B32-1D66-4C42-A453-75500BCE0D1D}">
      <dsp:nvSpPr>
        <dsp:cNvPr id="0" name=""/>
        <dsp:cNvSpPr/>
      </dsp:nvSpPr>
      <dsp:spPr>
        <a:xfrm>
          <a:off x="4132951" y="3652415"/>
          <a:ext cx="1553765" cy="100994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/>
            <a:t>Work</a:t>
          </a:r>
        </a:p>
      </dsp:txBody>
      <dsp:txXfrm>
        <a:off x="4182253" y="3701717"/>
        <a:ext cx="1455161" cy="911343"/>
      </dsp:txXfrm>
    </dsp:sp>
    <dsp:sp modelId="{900BCB95-DBD0-4B5C-9860-09BC9970A305}">
      <dsp:nvSpPr>
        <dsp:cNvPr id="0" name=""/>
        <dsp:cNvSpPr/>
      </dsp:nvSpPr>
      <dsp:spPr>
        <a:xfrm>
          <a:off x="4077975" y="506749"/>
          <a:ext cx="4036048" cy="4036048"/>
        </a:xfrm>
        <a:custGeom>
          <a:avLst/>
          <a:gdLst/>
          <a:ahLst/>
          <a:cxnLst/>
          <a:rect l="0" t="0" r="0" b="0"/>
          <a:pathLst>
            <a:path>
              <a:moveTo>
                <a:pt x="214150" y="2922712"/>
              </a:moveTo>
              <a:arcTo wR="2018024" hR="2018024" stAng="9201905" swAng="1360086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689C152-BBC8-42B2-8741-71286E212554}">
      <dsp:nvSpPr>
        <dsp:cNvPr id="0" name=""/>
        <dsp:cNvSpPr/>
      </dsp:nvSpPr>
      <dsp:spPr>
        <a:xfrm>
          <a:off x="3399861" y="1396195"/>
          <a:ext cx="1553765" cy="100994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/>
            <a:t>Evaluate</a:t>
          </a:r>
        </a:p>
      </dsp:txBody>
      <dsp:txXfrm>
        <a:off x="3449163" y="1445497"/>
        <a:ext cx="1455161" cy="911343"/>
      </dsp:txXfrm>
    </dsp:sp>
    <dsp:sp modelId="{CC0C7BFC-0872-4771-A333-5BB429B56F74}">
      <dsp:nvSpPr>
        <dsp:cNvPr id="0" name=""/>
        <dsp:cNvSpPr/>
      </dsp:nvSpPr>
      <dsp:spPr>
        <a:xfrm>
          <a:off x="4077975" y="506749"/>
          <a:ext cx="4036048" cy="4036048"/>
        </a:xfrm>
        <a:custGeom>
          <a:avLst/>
          <a:gdLst/>
          <a:ahLst/>
          <a:cxnLst/>
          <a:rect l="0" t="0" r="0" b="0"/>
          <a:pathLst>
            <a:path>
              <a:moveTo>
                <a:pt x="485358" y="705257"/>
              </a:moveTo>
              <a:arcTo wR="2018024" hR="2018024" stAng="13234854" swAng="1212004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E2DED75-D10B-48CB-80B9-ADFC8C67A48E}">
      <dsp:nvSpPr>
        <dsp:cNvPr id="0" name=""/>
        <dsp:cNvSpPr/>
      </dsp:nvSpPr>
      <dsp:spPr>
        <a:xfrm rot="21300000">
          <a:off x="47853" y="2143217"/>
          <a:ext cx="10720596" cy="1233593"/>
        </a:xfrm>
        <a:prstGeom prst="mathMinus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03A3A4B-F379-4168-83CD-15E5729A35CF}">
      <dsp:nvSpPr>
        <dsp:cNvPr id="0" name=""/>
        <dsp:cNvSpPr/>
      </dsp:nvSpPr>
      <dsp:spPr>
        <a:xfrm>
          <a:off x="1297956" y="479138"/>
          <a:ext cx="3244891" cy="2208011"/>
        </a:xfrm>
        <a:prstGeom prst="downArrow">
          <a:avLst/>
        </a:prstGeom>
        <a:solidFill>
          <a:srgbClr val="FF0000">
            <a:alpha val="49000"/>
          </a:srgbClr>
        </a:solidFill>
        <a:ln w="12700" cap="flat" cmpd="sng" algn="ctr">
          <a:solidFill>
            <a:srgbClr val="FF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43FCB5D-D9AA-4ED6-B1B3-74D9CE403818}">
      <dsp:nvSpPr>
        <dsp:cNvPr id="0" name=""/>
        <dsp:cNvSpPr/>
      </dsp:nvSpPr>
      <dsp:spPr>
        <a:xfrm>
          <a:off x="5732641" y="0"/>
          <a:ext cx="3461217" cy="23184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0040" tIns="320040" rIns="320040" bIns="320040" numCol="1" spcCol="1270" anchor="ctr" anchorCtr="0">
          <a:noAutofit/>
        </a:bodyPr>
        <a:lstStyle/>
        <a:p>
          <a:pPr lvl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500" kern="1200" dirty="0" smtClean="0">
              <a:solidFill>
                <a:srgbClr val="FF0000"/>
              </a:solidFill>
            </a:rPr>
            <a:t>Decreased costs</a:t>
          </a:r>
          <a:endParaRPr lang="en-US" sz="4500" kern="1200" dirty="0">
            <a:solidFill>
              <a:srgbClr val="FF0000"/>
            </a:solidFill>
          </a:endParaRPr>
        </a:p>
      </dsp:txBody>
      <dsp:txXfrm>
        <a:off x="5732641" y="0"/>
        <a:ext cx="3461217" cy="2318412"/>
      </dsp:txXfrm>
    </dsp:sp>
    <dsp:sp modelId="{FD32C082-ACB0-48FC-B4D2-A830E191BF15}">
      <dsp:nvSpPr>
        <dsp:cNvPr id="0" name=""/>
        <dsp:cNvSpPr/>
      </dsp:nvSpPr>
      <dsp:spPr>
        <a:xfrm>
          <a:off x="6273456" y="2801359"/>
          <a:ext cx="3244891" cy="2220266"/>
        </a:xfrm>
        <a:prstGeom prst="upArrow">
          <a:avLst/>
        </a:prstGeom>
        <a:solidFill>
          <a:schemeClr val="accent6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31B6347-BB70-4690-9E52-F6E8AF1A1A59}">
      <dsp:nvSpPr>
        <dsp:cNvPr id="0" name=""/>
        <dsp:cNvSpPr/>
      </dsp:nvSpPr>
      <dsp:spPr>
        <a:xfrm>
          <a:off x="1622445" y="3201616"/>
          <a:ext cx="3461217" cy="23184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0040" tIns="320040" rIns="320040" bIns="320040" numCol="1" spcCol="1270" anchor="ctr" anchorCtr="0">
          <a:noAutofit/>
        </a:bodyPr>
        <a:lstStyle/>
        <a:p>
          <a:pPr lvl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500" kern="1200" dirty="0" smtClean="0">
              <a:solidFill>
                <a:schemeClr val="accent6">
                  <a:lumMod val="75000"/>
                </a:schemeClr>
              </a:solidFill>
            </a:rPr>
            <a:t>Increased productivity</a:t>
          </a:r>
          <a:endParaRPr lang="en-US" sz="4500" kern="1200" dirty="0">
            <a:solidFill>
              <a:schemeClr val="accent6">
                <a:lumMod val="75000"/>
              </a:schemeClr>
            </a:solidFill>
          </a:endParaRPr>
        </a:p>
      </dsp:txBody>
      <dsp:txXfrm>
        <a:off x="1622445" y="3201616"/>
        <a:ext cx="3461217" cy="231841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A73F0F3-DE3E-4378-946E-366757DA0027}">
      <dsp:nvSpPr>
        <dsp:cNvPr id="0" name=""/>
        <dsp:cNvSpPr/>
      </dsp:nvSpPr>
      <dsp:spPr>
        <a:xfrm>
          <a:off x="2047397" y="64764"/>
          <a:ext cx="1014323" cy="101432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9370" tIns="39370" rIns="39370" bIns="3937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kern="1200" dirty="0" smtClean="0"/>
            <a:t>Plan</a:t>
          </a:r>
          <a:endParaRPr lang="en-US" sz="3100" kern="1200" dirty="0"/>
        </a:p>
      </dsp:txBody>
      <dsp:txXfrm>
        <a:off x="2047397" y="64764"/>
        <a:ext cx="1014323" cy="1014323"/>
      </dsp:txXfrm>
    </dsp:sp>
    <dsp:sp modelId="{6524A5C5-565B-4FCF-B83F-74D8E28F189F}">
      <dsp:nvSpPr>
        <dsp:cNvPr id="0" name=""/>
        <dsp:cNvSpPr/>
      </dsp:nvSpPr>
      <dsp:spPr>
        <a:xfrm>
          <a:off x="257012" y="218"/>
          <a:ext cx="2869254" cy="2869254"/>
        </a:xfrm>
        <a:prstGeom prst="circularArrow">
          <a:avLst>
            <a:gd name="adj1" fmla="val 6894"/>
            <a:gd name="adj2" fmla="val 464675"/>
            <a:gd name="adj3" fmla="val 552265"/>
            <a:gd name="adj4" fmla="val 20583060"/>
            <a:gd name="adj5" fmla="val 8042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6FCA389-6FF9-46EE-A484-ED983ECF43EE}">
      <dsp:nvSpPr>
        <dsp:cNvPr id="0" name=""/>
        <dsp:cNvSpPr/>
      </dsp:nvSpPr>
      <dsp:spPr>
        <a:xfrm>
          <a:off x="2047397" y="1790602"/>
          <a:ext cx="1014323" cy="101432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9370" tIns="39370" rIns="39370" bIns="3937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kern="1200" dirty="0" smtClean="0"/>
            <a:t>Do</a:t>
          </a:r>
          <a:endParaRPr lang="en-US" sz="3100" kern="1200" dirty="0"/>
        </a:p>
      </dsp:txBody>
      <dsp:txXfrm>
        <a:off x="2047397" y="1790602"/>
        <a:ext cx="1014323" cy="1014323"/>
      </dsp:txXfrm>
    </dsp:sp>
    <dsp:sp modelId="{7C59DEE6-767F-44E1-B711-3CE80A60E5EE}">
      <dsp:nvSpPr>
        <dsp:cNvPr id="0" name=""/>
        <dsp:cNvSpPr/>
      </dsp:nvSpPr>
      <dsp:spPr>
        <a:xfrm>
          <a:off x="257012" y="218"/>
          <a:ext cx="2869254" cy="2869254"/>
        </a:xfrm>
        <a:prstGeom prst="circularArrow">
          <a:avLst>
            <a:gd name="adj1" fmla="val 6894"/>
            <a:gd name="adj2" fmla="val 464675"/>
            <a:gd name="adj3" fmla="val 5952265"/>
            <a:gd name="adj4" fmla="val 4383060"/>
            <a:gd name="adj5" fmla="val 8042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2F0E778-4285-499E-B90B-4F64C08AB2FC}">
      <dsp:nvSpPr>
        <dsp:cNvPr id="0" name=""/>
        <dsp:cNvSpPr/>
      </dsp:nvSpPr>
      <dsp:spPr>
        <a:xfrm>
          <a:off x="321559" y="1790602"/>
          <a:ext cx="1014323" cy="101432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9370" tIns="39370" rIns="39370" bIns="3937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kern="1200" dirty="0" smtClean="0"/>
            <a:t>Study</a:t>
          </a:r>
          <a:endParaRPr lang="en-US" sz="3100" kern="1200" dirty="0"/>
        </a:p>
      </dsp:txBody>
      <dsp:txXfrm>
        <a:off x="321559" y="1790602"/>
        <a:ext cx="1014323" cy="1014323"/>
      </dsp:txXfrm>
    </dsp:sp>
    <dsp:sp modelId="{57017C3B-5373-4324-A465-DB244529F9CF}">
      <dsp:nvSpPr>
        <dsp:cNvPr id="0" name=""/>
        <dsp:cNvSpPr/>
      </dsp:nvSpPr>
      <dsp:spPr>
        <a:xfrm>
          <a:off x="257012" y="218"/>
          <a:ext cx="2869254" cy="2869254"/>
        </a:xfrm>
        <a:prstGeom prst="circularArrow">
          <a:avLst>
            <a:gd name="adj1" fmla="val 6894"/>
            <a:gd name="adj2" fmla="val 464675"/>
            <a:gd name="adj3" fmla="val 11352265"/>
            <a:gd name="adj4" fmla="val 9783060"/>
            <a:gd name="adj5" fmla="val 8042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897AA2E-39D2-43A7-BBE7-8CFE24D15E15}">
      <dsp:nvSpPr>
        <dsp:cNvPr id="0" name=""/>
        <dsp:cNvSpPr/>
      </dsp:nvSpPr>
      <dsp:spPr>
        <a:xfrm>
          <a:off x="321559" y="64764"/>
          <a:ext cx="1014323" cy="101432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9370" tIns="39370" rIns="39370" bIns="3937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kern="1200" dirty="0" smtClean="0"/>
            <a:t>Act</a:t>
          </a:r>
          <a:endParaRPr lang="en-US" sz="3100" kern="1200" dirty="0"/>
        </a:p>
      </dsp:txBody>
      <dsp:txXfrm>
        <a:off x="321559" y="64764"/>
        <a:ext cx="1014323" cy="1014323"/>
      </dsp:txXfrm>
    </dsp:sp>
    <dsp:sp modelId="{25915649-712D-40D7-8EE5-91A1FB702C7F}">
      <dsp:nvSpPr>
        <dsp:cNvPr id="0" name=""/>
        <dsp:cNvSpPr/>
      </dsp:nvSpPr>
      <dsp:spPr>
        <a:xfrm>
          <a:off x="257012" y="218"/>
          <a:ext cx="2869254" cy="2869254"/>
        </a:xfrm>
        <a:prstGeom prst="circularArrow">
          <a:avLst>
            <a:gd name="adj1" fmla="val 6894"/>
            <a:gd name="adj2" fmla="val 464675"/>
            <a:gd name="adj3" fmla="val 16752265"/>
            <a:gd name="adj4" fmla="val 15183060"/>
            <a:gd name="adj5" fmla="val 8042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B5BD1D3-FCC7-4DEB-B90B-8E4D0AE25C42}">
      <dsp:nvSpPr>
        <dsp:cNvPr id="0" name=""/>
        <dsp:cNvSpPr/>
      </dsp:nvSpPr>
      <dsp:spPr>
        <a:xfrm>
          <a:off x="4846320" y="602419"/>
          <a:ext cx="2881199" cy="50004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50021"/>
              </a:lnTo>
              <a:lnTo>
                <a:pt x="2881199" y="250021"/>
              </a:lnTo>
              <a:lnTo>
                <a:pt x="2881199" y="50004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B83D0E8-A914-4246-A1FE-C9672064BCC4}">
      <dsp:nvSpPr>
        <dsp:cNvPr id="0" name=""/>
        <dsp:cNvSpPr/>
      </dsp:nvSpPr>
      <dsp:spPr>
        <a:xfrm>
          <a:off x="4800600" y="602419"/>
          <a:ext cx="91440" cy="50004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50004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AEF3EE2-DB87-4209-B84C-67F133CDACBE}">
      <dsp:nvSpPr>
        <dsp:cNvPr id="0" name=""/>
        <dsp:cNvSpPr/>
      </dsp:nvSpPr>
      <dsp:spPr>
        <a:xfrm>
          <a:off x="1965120" y="602419"/>
          <a:ext cx="2881199" cy="500042"/>
        </a:xfrm>
        <a:custGeom>
          <a:avLst/>
          <a:gdLst/>
          <a:ahLst/>
          <a:cxnLst/>
          <a:rect l="0" t="0" r="0" b="0"/>
          <a:pathLst>
            <a:path>
              <a:moveTo>
                <a:pt x="2881199" y="0"/>
              </a:moveTo>
              <a:lnTo>
                <a:pt x="2881199" y="250021"/>
              </a:lnTo>
              <a:lnTo>
                <a:pt x="0" y="250021"/>
              </a:lnTo>
              <a:lnTo>
                <a:pt x="0" y="50004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5D932CD-BF47-4D5B-8E71-8CB1C803047B}">
      <dsp:nvSpPr>
        <dsp:cNvPr id="0" name=""/>
        <dsp:cNvSpPr/>
      </dsp:nvSpPr>
      <dsp:spPr>
        <a:xfrm>
          <a:off x="2791167" y="772"/>
          <a:ext cx="4110305" cy="60164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Model for Improvement</a:t>
          </a:r>
          <a:endParaRPr lang="en-US" sz="2400" kern="1200" dirty="0"/>
        </a:p>
      </dsp:txBody>
      <dsp:txXfrm>
        <a:off x="2791167" y="772"/>
        <a:ext cx="4110305" cy="601646"/>
      </dsp:txXfrm>
    </dsp:sp>
    <dsp:sp modelId="{7F900C08-6BD5-452C-8B40-807B804BA30E}">
      <dsp:nvSpPr>
        <dsp:cNvPr id="0" name=""/>
        <dsp:cNvSpPr/>
      </dsp:nvSpPr>
      <dsp:spPr>
        <a:xfrm>
          <a:off x="774541" y="1102462"/>
          <a:ext cx="2381156" cy="119057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What are we trying to accomplish?</a:t>
          </a:r>
          <a:endParaRPr lang="en-US" sz="1600" kern="1200" dirty="0"/>
        </a:p>
      </dsp:txBody>
      <dsp:txXfrm>
        <a:off x="774541" y="1102462"/>
        <a:ext cx="2381156" cy="1190578"/>
      </dsp:txXfrm>
    </dsp:sp>
    <dsp:sp modelId="{BD599454-B646-42FE-9EED-70777187F545}">
      <dsp:nvSpPr>
        <dsp:cNvPr id="0" name=""/>
        <dsp:cNvSpPr/>
      </dsp:nvSpPr>
      <dsp:spPr>
        <a:xfrm>
          <a:off x="3655741" y="1102462"/>
          <a:ext cx="2381156" cy="119057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How will we know that a change is an improvement?</a:t>
          </a:r>
          <a:endParaRPr lang="en-US" sz="1600" kern="1200" dirty="0"/>
        </a:p>
      </dsp:txBody>
      <dsp:txXfrm>
        <a:off x="3655741" y="1102462"/>
        <a:ext cx="2381156" cy="1190578"/>
      </dsp:txXfrm>
    </dsp:sp>
    <dsp:sp modelId="{0D5EAB71-F8E6-49D1-9176-142B0BB25DC7}">
      <dsp:nvSpPr>
        <dsp:cNvPr id="0" name=""/>
        <dsp:cNvSpPr/>
      </dsp:nvSpPr>
      <dsp:spPr>
        <a:xfrm>
          <a:off x="6536941" y="1102462"/>
          <a:ext cx="2381156" cy="119057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What changes can we make that will result in an improvement?</a:t>
          </a:r>
          <a:endParaRPr lang="en-US" sz="1600" kern="1200" dirty="0"/>
        </a:p>
      </dsp:txBody>
      <dsp:txXfrm>
        <a:off x="6536941" y="1102462"/>
        <a:ext cx="2381156" cy="119057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8E36F11-719F-49E4-86DC-05114E9676A8}">
      <dsp:nvSpPr>
        <dsp:cNvPr id="0" name=""/>
        <dsp:cNvSpPr/>
      </dsp:nvSpPr>
      <dsp:spPr>
        <a:xfrm>
          <a:off x="170" y="251491"/>
          <a:ext cx="2136192" cy="85447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6012" tIns="32004" rIns="32004" bIns="32004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>
              <a:solidFill>
                <a:schemeClr val="bg1"/>
              </a:solidFill>
            </a:rPr>
            <a:t>Engage</a:t>
          </a:r>
        </a:p>
      </dsp:txBody>
      <dsp:txXfrm>
        <a:off x="427409" y="251491"/>
        <a:ext cx="1281715" cy="854477"/>
      </dsp:txXfrm>
    </dsp:sp>
    <dsp:sp modelId="{D1ED0883-4550-4DB2-8607-5843129463E5}">
      <dsp:nvSpPr>
        <dsp:cNvPr id="0" name=""/>
        <dsp:cNvSpPr/>
      </dsp:nvSpPr>
      <dsp:spPr>
        <a:xfrm>
          <a:off x="1922744" y="251491"/>
          <a:ext cx="2136192" cy="85447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6012" tIns="32004" rIns="32004" bIns="32004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>
              <a:solidFill>
                <a:schemeClr val="bg1"/>
              </a:solidFill>
            </a:rPr>
            <a:t>Assess</a:t>
          </a:r>
        </a:p>
      </dsp:txBody>
      <dsp:txXfrm>
        <a:off x="2349983" y="251491"/>
        <a:ext cx="1281715" cy="854477"/>
      </dsp:txXfrm>
    </dsp:sp>
    <dsp:sp modelId="{24EED56E-CCC5-4C81-834C-799EA36FBDC9}">
      <dsp:nvSpPr>
        <dsp:cNvPr id="0" name=""/>
        <dsp:cNvSpPr/>
      </dsp:nvSpPr>
      <dsp:spPr>
        <a:xfrm>
          <a:off x="3845317" y="251491"/>
          <a:ext cx="2136192" cy="85447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6012" tIns="32004" rIns="32004" bIns="32004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>
              <a:solidFill>
                <a:schemeClr val="bg1"/>
              </a:solidFill>
            </a:rPr>
            <a:t>Plan</a:t>
          </a:r>
        </a:p>
      </dsp:txBody>
      <dsp:txXfrm>
        <a:off x="4272556" y="251491"/>
        <a:ext cx="1281715" cy="854477"/>
      </dsp:txXfrm>
    </dsp:sp>
    <dsp:sp modelId="{9FD6D661-A51B-440A-AEF0-5291E85E01A1}">
      <dsp:nvSpPr>
        <dsp:cNvPr id="0" name=""/>
        <dsp:cNvSpPr/>
      </dsp:nvSpPr>
      <dsp:spPr>
        <a:xfrm>
          <a:off x="5767891" y="251491"/>
          <a:ext cx="2136192" cy="85447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6012" tIns="32004" rIns="32004" bIns="32004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>
              <a:solidFill>
                <a:schemeClr val="bg1"/>
              </a:solidFill>
            </a:rPr>
            <a:t>Work</a:t>
          </a:r>
        </a:p>
      </dsp:txBody>
      <dsp:txXfrm>
        <a:off x="6195130" y="251491"/>
        <a:ext cx="1281715" cy="854477"/>
      </dsp:txXfrm>
    </dsp:sp>
    <dsp:sp modelId="{9473D3FB-865A-4CCB-A882-E264A1B52AE3}">
      <dsp:nvSpPr>
        <dsp:cNvPr id="0" name=""/>
        <dsp:cNvSpPr/>
      </dsp:nvSpPr>
      <dsp:spPr>
        <a:xfrm>
          <a:off x="7683308" y="253807"/>
          <a:ext cx="2876810" cy="85447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6012" tIns="32004" rIns="32004" bIns="32004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>
              <a:solidFill>
                <a:schemeClr val="bg1"/>
              </a:solidFill>
            </a:rPr>
            <a:t>Evaluate</a:t>
          </a:r>
        </a:p>
      </dsp:txBody>
      <dsp:txXfrm>
        <a:off x="8110547" y="253807"/>
        <a:ext cx="2022333" cy="854477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8E36F11-719F-49E4-86DC-05114E9676A8}">
      <dsp:nvSpPr>
        <dsp:cNvPr id="0" name=""/>
        <dsp:cNvSpPr/>
      </dsp:nvSpPr>
      <dsp:spPr>
        <a:xfrm>
          <a:off x="170" y="251491"/>
          <a:ext cx="2136192" cy="85447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6012" tIns="32004" rIns="32004" bIns="32004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>
              <a:solidFill>
                <a:srgbClr val="FF0000"/>
              </a:solidFill>
            </a:rPr>
            <a:t>Engage</a:t>
          </a:r>
        </a:p>
      </dsp:txBody>
      <dsp:txXfrm>
        <a:off x="427409" y="251491"/>
        <a:ext cx="1281715" cy="854477"/>
      </dsp:txXfrm>
    </dsp:sp>
    <dsp:sp modelId="{D1ED0883-4550-4DB2-8607-5843129463E5}">
      <dsp:nvSpPr>
        <dsp:cNvPr id="0" name=""/>
        <dsp:cNvSpPr/>
      </dsp:nvSpPr>
      <dsp:spPr>
        <a:xfrm>
          <a:off x="1922744" y="251491"/>
          <a:ext cx="2136192" cy="85447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6012" tIns="32004" rIns="32004" bIns="32004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>
              <a:solidFill>
                <a:schemeClr val="bg1"/>
              </a:solidFill>
            </a:rPr>
            <a:t>Assess</a:t>
          </a:r>
        </a:p>
      </dsp:txBody>
      <dsp:txXfrm>
        <a:off x="2349983" y="251491"/>
        <a:ext cx="1281715" cy="854477"/>
      </dsp:txXfrm>
    </dsp:sp>
    <dsp:sp modelId="{24EED56E-CCC5-4C81-834C-799EA36FBDC9}">
      <dsp:nvSpPr>
        <dsp:cNvPr id="0" name=""/>
        <dsp:cNvSpPr/>
      </dsp:nvSpPr>
      <dsp:spPr>
        <a:xfrm>
          <a:off x="3845317" y="251491"/>
          <a:ext cx="2136192" cy="85447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6012" tIns="32004" rIns="32004" bIns="32004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>
              <a:solidFill>
                <a:schemeClr val="bg1"/>
              </a:solidFill>
            </a:rPr>
            <a:t>Plan</a:t>
          </a:r>
        </a:p>
      </dsp:txBody>
      <dsp:txXfrm>
        <a:off x="4272556" y="251491"/>
        <a:ext cx="1281715" cy="854477"/>
      </dsp:txXfrm>
    </dsp:sp>
    <dsp:sp modelId="{9FD6D661-A51B-440A-AEF0-5291E85E01A1}">
      <dsp:nvSpPr>
        <dsp:cNvPr id="0" name=""/>
        <dsp:cNvSpPr/>
      </dsp:nvSpPr>
      <dsp:spPr>
        <a:xfrm>
          <a:off x="5767891" y="251491"/>
          <a:ext cx="2136192" cy="85447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6012" tIns="32004" rIns="32004" bIns="32004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>
              <a:solidFill>
                <a:schemeClr val="bg1"/>
              </a:solidFill>
            </a:rPr>
            <a:t>Work</a:t>
          </a:r>
        </a:p>
      </dsp:txBody>
      <dsp:txXfrm>
        <a:off x="6195130" y="251491"/>
        <a:ext cx="1281715" cy="854477"/>
      </dsp:txXfrm>
    </dsp:sp>
    <dsp:sp modelId="{9473D3FB-865A-4CCB-A882-E264A1B52AE3}">
      <dsp:nvSpPr>
        <dsp:cNvPr id="0" name=""/>
        <dsp:cNvSpPr/>
      </dsp:nvSpPr>
      <dsp:spPr>
        <a:xfrm>
          <a:off x="7683308" y="253807"/>
          <a:ext cx="2876810" cy="85447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6012" tIns="32004" rIns="32004" bIns="32004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>
              <a:solidFill>
                <a:schemeClr val="bg1"/>
              </a:solidFill>
            </a:rPr>
            <a:t>Evaluate</a:t>
          </a:r>
        </a:p>
      </dsp:txBody>
      <dsp:txXfrm>
        <a:off x="8110547" y="253807"/>
        <a:ext cx="2022333" cy="854477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839D42-395A-4985-8C80-144EE8D4F862}">
      <dsp:nvSpPr>
        <dsp:cNvPr id="0" name=""/>
        <dsp:cNvSpPr/>
      </dsp:nvSpPr>
      <dsp:spPr>
        <a:xfrm>
          <a:off x="2017604" y="667772"/>
          <a:ext cx="2206564" cy="110329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b="1" kern="1200" dirty="0">
              <a:solidFill>
                <a:schemeClr val="bg1"/>
              </a:solidFill>
            </a:rPr>
            <a:t>Urgency for change </a:t>
          </a:r>
        </a:p>
      </dsp:txBody>
      <dsp:txXfrm>
        <a:off x="2049918" y="700086"/>
        <a:ext cx="2141936" cy="1038665"/>
      </dsp:txXfrm>
    </dsp:sp>
    <dsp:sp modelId="{BE3E5EAB-E62F-41C7-BE6C-2CCADC256F9E}">
      <dsp:nvSpPr>
        <dsp:cNvPr id="0" name=""/>
        <dsp:cNvSpPr/>
      </dsp:nvSpPr>
      <dsp:spPr>
        <a:xfrm rot="3307828">
          <a:off x="3448616" y="2269856"/>
          <a:ext cx="1077550" cy="386152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600" kern="1200" dirty="0"/>
        </a:p>
      </dsp:txBody>
      <dsp:txXfrm>
        <a:off x="3564462" y="2347086"/>
        <a:ext cx="845858" cy="231692"/>
      </dsp:txXfrm>
    </dsp:sp>
    <dsp:sp modelId="{E3EF8889-C096-4095-B993-F580DC920D1F}">
      <dsp:nvSpPr>
        <dsp:cNvPr id="0" name=""/>
        <dsp:cNvSpPr/>
      </dsp:nvSpPr>
      <dsp:spPr>
        <a:xfrm>
          <a:off x="3750614" y="3154800"/>
          <a:ext cx="2206564" cy="110329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b="1" kern="1200" dirty="0">
              <a:solidFill>
                <a:schemeClr val="bg1"/>
              </a:solidFill>
            </a:rPr>
            <a:t>Executive sponsorship</a:t>
          </a:r>
        </a:p>
      </dsp:txBody>
      <dsp:txXfrm>
        <a:off x="3782928" y="3187114"/>
        <a:ext cx="2141936" cy="1038665"/>
      </dsp:txXfrm>
    </dsp:sp>
    <dsp:sp modelId="{27F5E38C-5067-47AF-A3F5-A2F839A8925A}">
      <dsp:nvSpPr>
        <dsp:cNvPr id="0" name=""/>
        <dsp:cNvSpPr/>
      </dsp:nvSpPr>
      <dsp:spPr>
        <a:xfrm rot="10800000">
          <a:off x="2538369" y="3513371"/>
          <a:ext cx="1077550" cy="386152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600" kern="1200" dirty="0"/>
        </a:p>
      </dsp:txBody>
      <dsp:txXfrm rot="10800000">
        <a:off x="2654215" y="3590601"/>
        <a:ext cx="845858" cy="231692"/>
      </dsp:txXfrm>
    </dsp:sp>
    <dsp:sp modelId="{35FFAE38-60C7-4339-AACC-C89FD8AF3F58}">
      <dsp:nvSpPr>
        <dsp:cNvPr id="0" name=""/>
        <dsp:cNvSpPr/>
      </dsp:nvSpPr>
      <dsp:spPr>
        <a:xfrm>
          <a:off x="197111" y="3154800"/>
          <a:ext cx="2206564" cy="110329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b="1" kern="1200" dirty="0">
              <a:solidFill>
                <a:schemeClr val="bg1"/>
              </a:solidFill>
            </a:rPr>
            <a:t>Business case awareness</a:t>
          </a:r>
        </a:p>
      </dsp:txBody>
      <dsp:txXfrm>
        <a:off x="229425" y="3187114"/>
        <a:ext cx="2141936" cy="1038665"/>
      </dsp:txXfrm>
    </dsp:sp>
    <dsp:sp modelId="{150746F4-8606-4ABE-90D4-3AB72D2EC35E}">
      <dsp:nvSpPr>
        <dsp:cNvPr id="0" name=""/>
        <dsp:cNvSpPr/>
      </dsp:nvSpPr>
      <dsp:spPr>
        <a:xfrm rot="18372237">
          <a:off x="1671864" y="2269856"/>
          <a:ext cx="1077550" cy="386152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600" kern="1200" dirty="0"/>
        </a:p>
      </dsp:txBody>
      <dsp:txXfrm>
        <a:off x="1787710" y="2347086"/>
        <a:ext cx="845858" cy="231692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8E36F11-719F-49E4-86DC-05114E9676A8}">
      <dsp:nvSpPr>
        <dsp:cNvPr id="0" name=""/>
        <dsp:cNvSpPr/>
      </dsp:nvSpPr>
      <dsp:spPr>
        <a:xfrm>
          <a:off x="170" y="251491"/>
          <a:ext cx="2136192" cy="85447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6012" tIns="32004" rIns="32004" bIns="32004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>
              <a:solidFill>
                <a:schemeClr val="bg1"/>
              </a:solidFill>
            </a:rPr>
            <a:t>Engage</a:t>
          </a:r>
        </a:p>
      </dsp:txBody>
      <dsp:txXfrm>
        <a:off x="427409" y="251491"/>
        <a:ext cx="1281715" cy="854477"/>
      </dsp:txXfrm>
    </dsp:sp>
    <dsp:sp modelId="{D1ED0883-4550-4DB2-8607-5843129463E5}">
      <dsp:nvSpPr>
        <dsp:cNvPr id="0" name=""/>
        <dsp:cNvSpPr/>
      </dsp:nvSpPr>
      <dsp:spPr>
        <a:xfrm>
          <a:off x="1922744" y="251491"/>
          <a:ext cx="2136192" cy="85447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6012" tIns="32004" rIns="32004" bIns="32004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>
              <a:solidFill>
                <a:srgbClr val="FF0000"/>
              </a:solidFill>
            </a:rPr>
            <a:t>Assess</a:t>
          </a:r>
        </a:p>
      </dsp:txBody>
      <dsp:txXfrm>
        <a:off x="2349983" y="251491"/>
        <a:ext cx="1281715" cy="854477"/>
      </dsp:txXfrm>
    </dsp:sp>
    <dsp:sp modelId="{24EED56E-CCC5-4C81-834C-799EA36FBDC9}">
      <dsp:nvSpPr>
        <dsp:cNvPr id="0" name=""/>
        <dsp:cNvSpPr/>
      </dsp:nvSpPr>
      <dsp:spPr>
        <a:xfrm>
          <a:off x="3845317" y="251491"/>
          <a:ext cx="2136192" cy="85447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6012" tIns="32004" rIns="32004" bIns="32004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>
              <a:solidFill>
                <a:schemeClr val="bg1"/>
              </a:solidFill>
            </a:rPr>
            <a:t>Plan</a:t>
          </a:r>
        </a:p>
      </dsp:txBody>
      <dsp:txXfrm>
        <a:off x="4272556" y="251491"/>
        <a:ext cx="1281715" cy="854477"/>
      </dsp:txXfrm>
    </dsp:sp>
    <dsp:sp modelId="{9FD6D661-A51B-440A-AEF0-5291E85E01A1}">
      <dsp:nvSpPr>
        <dsp:cNvPr id="0" name=""/>
        <dsp:cNvSpPr/>
      </dsp:nvSpPr>
      <dsp:spPr>
        <a:xfrm>
          <a:off x="5767891" y="251491"/>
          <a:ext cx="2136192" cy="85447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6012" tIns="32004" rIns="32004" bIns="32004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>
              <a:solidFill>
                <a:schemeClr val="bg1"/>
              </a:solidFill>
            </a:rPr>
            <a:t>Work</a:t>
          </a:r>
        </a:p>
      </dsp:txBody>
      <dsp:txXfrm>
        <a:off x="6195130" y="251491"/>
        <a:ext cx="1281715" cy="854477"/>
      </dsp:txXfrm>
    </dsp:sp>
    <dsp:sp modelId="{9473D3FB-865A-4CCB-A882-E264A1B52AE3}">
      <dsp:nvSpPr>
        <dsp:cNvPr id="0" name=""/>
        <dsp:cNvSpPr/>
      </dsp:nvSpPr>
      <dsp:spPr>
        <a:xfrm>
          <a:off x="7683308" y="253807"/>
          <a:ext cx="2876810" cy="85447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6012" tIns="32004" rIns="32004" bIns="32004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>
              <a:solidFill>
                <a:schemeClr val="bg1"/>
              </a:solidFill>
            </a:rPr>
            <a:t>Evaluate</a:t>
          </a:r>
        </a:p>
      </dsp:txBody>
      <dsp:txXfrm>
        <a:off x="8110547" y="253807"/>
        <a:ext cx="2022333" cy="854477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8E36F11-719F-49E4-86DC-05114E9676A8}">
      <dsp:nvSpPr>
        <dsp:cNvPr id="0" name=""/>
        <dsp:cNvSpPr/>
      </dsp:nvSpPr>
      <dsp:spPr>
        <a:xfrm>
          <a:off x="170" y="251491"/>
          <a:ext cx="2136192" cy="85447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6012" tIns="32004" rIns="32004" bIns="32004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>
              <a:solidFill>
                <a:schemeClr val="bg1"/>
              </a:solidFill>
            </a:rPr>
            <a:t>Engage</a:t>
          </a:r>
        </a:p>
      </dsp:txBody>
      <dsp:txXfrm>
        <a:off x="427409" y="251491"/>
        <a:ext cx="1281715" cy="854477"/>
      </dsp:txXfrm>
    </dsp:sp>
    <dsp:sp modelId="{D1ED0883-4550-4DB2-8607-5843129463E5}">
      <dsp:nvSpPr>
        <dsp:cNvPr id="0" name=""/>
        <dsp:cNvSpPr/>
      </dsp:nvSpPr>
      <dsp:spPr>
        <a:xfrm>
          <a:off x="1922744" y="251491"/>
          <a:ext cx="2136192" cy="85447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6012" tIns="32004" rIns="32004" bIns="32004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>
              <a:solidFill>
                <a:schemeClr val="bg1"/>
              </a:solidFill>
            </a:rPr>
            <a:t>Assess</a:t>
          </a:r>
        </a:p>
      </dsp:txBody>
      <dsp:txXfrm>
        <a:off x="2349983" y="251491"/>
        <a:ext cx="1281715" cy="854477"/>
      </dsp:txXfrm>
    </dsp:sp>
    <dsp:sp modelId="{24EED56E-CCC5-4C81-834C-799EA36FBDC9}">
      <dsp:nvSpPr>
        <dsp:cNvPr id="0" name=""/>
        <dsp:cNvSpPr/>
      </dsp:nvSpPr>
      <dsp:spPr>
        <a:xfrm>
          <a:off x="3845317" y="251491"/>
          <a:ext cx="2136192" cy="85447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6012" tIns="32004" rIns="32004" bIns="32004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>
              <a:solidFill>
                <a:srgbClr val="FF0000"/>
              </a:solidFill>
            </a:rPr>
            <a:t>Plan</a:t>
          </a:r>
        </a:p>
      </dsp:txBody>
      <dsp:txXfrm>
        <a:off x="4272556" y="251491"/>
        <a:ext cx="1281715" cy="854477"/>
      </dsp:txXfrm>
    </dsp:sp>
    <dsp:sp modelId="{9FD6D661-A51B-440A-AEF0-5291E85E01A1}">
      <dsp:nvSpPr>
        <dsp:cNvPr id="0" name=""/>
        <dsp:cNvSpPr/>
      </dsp:nvSpPr>
      <dsp:spPr>
        <a:xfrm>
          <a:off x="5767891" y="251491"/>
          <a:ext cx="2136192" cy="85447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6012" tIns="32004" rIns="32004" bIns="32004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>
              <a:solidFill>
                <a:schemeClr val="bg1"/>
              </a:solidFill>
            </a:rPr>
            <a:t>Work</a:t>
          </a:r>
        </a:p>
      </dsp:txBody>
      <dsp:txXfrm>
        <a:off x="6195130" y="251491"/>
        <a:ext cx="1281715" cy="854477"/>
      </dsp:txXfrm>
    </dsp:sp>
    <dsp:sp modelId="{9473D3FB-865A-4CCB-A882-E264A1B52AE3}">
      <dsp:nvSpPr>
        <dsp:cNvPr id="0" name=""/>
        <dsp:cNvSpPr/>
      </dsp:nvSpPr>
      <dsp:spPr>
        <a:xfrm>
          <a:off x="7683308" y="253807"/>
          <a:ext cx="2876810" cy="85447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6012" tIns="32004" rIns="32004" bIns="32004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>
              <a:solidFill>
                <a:schemeClr val="bg1"/>
              </a:solidFill>
            </a:rPr>
            <a:t>Evaluate</a:t>
          </a:r>
        </a:p>
      </dsp:txBody>
      <dsp:txXfrm>
        <a:off x="8110547" y="253807"/>
        <a:ext cx="2022333" cy="85447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diagrams.loki3.com/TabbedArc+Icon">
  <dgm:title val="Tabbed Arc"/>
  <dgm:desc val="Use to show a set of related items arcing over a common area.  Best with small amounts of text."/>
  <dgm:catLst>
    <dgm:cat type="relationship" pri="20500"/>
    <dgm:cat type="officeonline" pri="4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1">
        <dgm:alg type="cycle"/>
      </dgm:if>
      <dgm:else name="Name3">
        <dgm:choose name="Name4">
          <dgm:if name="Name5" axis="ch" ptType="node" func="cnt" op="lte" val="3">
            <dgm:choose name="Name6">
              <dgm:if name="Name7" func="var" arg="dir" op="equ" val="norm">
                <dgm:alg type="cycle">
                  <dgm:param type="stAng" val="-40"/>
                  <dgm:param type="spanAng" val="80"/>
                  <dgm:param type="rotPath" val="alongPath"/>
                </dgm:alg>
              </dgm:if>
              <dgm:else name="Name8">
                <dgm:alg type="cycle">
                  <dgm:param type="stAng" val="40"/>
                  <dgm:param type="spanAng" val="-80"/>
                  <dgm:param type="rotPath" val="alongPath"/>
                </dgm:alg>
              </dgm:else>
            </dgm:choose>
          </dgm:if>
          <dgm:else name="Name9">
            <dgm:choose name="Name10">
              <dgm:if name="Name11" func="var" arg="dir" op="equ" val="norm">
                <dgm:alg type="cycle">
                  <dgm:param type="stAng" val="-60"/>
                  <dgm:param type="spanAng" val="120"/>
                  <dgm:param type="rotPath" val="alongPath"/>
                </dgm:alg>
              </dgm:if>
              <dgm:else name="Name12">
                <dgm:alg type="cycle">
                  <dgm:param type="stAng" val="60"/>
                  <dgm:param type="spanAng" val="-120"/>
                  <dgm:param type="rotPath" val="alongPath"/>
                </dgm:alg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hoose name="Name13">
      <dgm:if name="Name14" axis="ch" ptType="node" func="cnt" op="equ" val="2">
        <dgm:constrLst>
          <dgm:constr type="w" for="ch" ptType="node" refType="w"/>
          <dgm:constr type="primFontSz" for="ch" ptType="node" op="equ" val="65"/>
          <dgm:constr type="sibSp" refType="w" fact="0.22"/>
        </dgm:constrLst>
      </dgm:if>
      <dgm:else name="Name15">
        <dgm:constrLst>
          <dgm:constr type="w" for="ch" ptType="node" refType="w"/>
          <dgm:constr type="primFontSz" for="ch" ptType="node" op="equ" val="65"/>
          <dgm:constr type="sibSp" refType="w" fact="0.14"/>
        </dgm:constrLst>
      </dgm:else>
    </dgm:choose>
    <dgm:ruleLst/>
    <dgm:forEach name="Name16" axis="ch" ptType="node">
      <dgm:choose name="Name17">
        <dgm:if name="Name18" axis="par ch" ptType="doc node" func="cnt" op="equ" val="1">
          <dgm:layoutNode name="one">
            <dgm:varLst>
              <dgm:bulletEnabled val="1"/>
            </dgm:varLst>
            <dgm:alg type="tx"/>
            <dgm:shape xmlns:r="http://schemas.openxmlformats.org/officeDocument/2006/relationships" type="round2SameRect" r:blip="">
              <dgm:adjLst/>
            </dgm:shape>
            <dgm:presOf axis="desOrSelf" ptType="node"/>
            <dgm:constrLst>
              <dgm:constr type="h" refType="w" fact="0.65"/>
              <dgm:constr type="tMarg" refType="primFontSz" fact="0.1"/>
              <dgm:constr type="bMarg" refType="primFontSz" fact="0.1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9">
          <dgm:layoutNode name="twoplus">
            <dgm:varLst>
              <dgm:bulletEnabled val="1"/>
            </dgm:varLst>
            <dgm:alg type="tx">
              <dgm:param type="autoTxRot" val="grav"/>
            </dgm:alg>
            <dgm:shape xmlns:r="http://schemas.openxmlformats.org/officeDocument/2006/relationships" type="round2SameRect" r:blip="">
              <dgm:adjLst/>
            </dgm:shape>
            <dgm:presOf axis="desOrSelf" ptType="node"/>
            <dgm:constrLst>
              <dgm:constr type="h" refType="w" fact="0.65"/>
              <dgm:constr type="tMarg" refType="primFontSz" fact="0.1"/>
              <dgm:constr type="bMarg" refType="primFontSz" fact="0.1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arrow3">
  <dgm:title val=""/>
  <dgm:desc val=""/>
  <dgm:catLst>
    <dgm:cat type="relationship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none"/>
      <dgm:param type="vertAlign" val="none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l" for="ch" forName="downArrow" refType="w" fact="0.1"/>
              <dgm:constr type="t" for="ch" forName="downArrow" refType="h" fact="0.05"/>
              <dgm:constr type="lOff" for="ch" forName="downArrow" refType="w" fact="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r" for="ch" forName="downArrowText" refType="w" fact="0.8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r" for="ch" forName="upArrow" refType="w" fact="0.9"/>
              <dgm:constr type="rOff" for="ch" forName="upArrow" refType="w" fact="-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l" for="ch" forName="upArrowText" refType="w" fact="0.15"/>
              <dgm:constr type="primFontSz" for="ch" ptType="node" op="equ" val="65"/>
            </dgm:constrLst>
          </dgm:if>
          <dgm:else name="Name4">
            <dgm:constrLst>
              <dgm:constr type="w" for="ch" forName="downArrow" refType="w" fact="0.4"/>
              <dgm:constr type="h" for="ch" forName="downArrow" refType="h" fact="0.8"/>
              <dgm:constr type="l" for="ch" forName="downArrow" refType="w" fact="0.02"/>
              <dgm:constr type="t" for="ch" forName="downArrow" refType="h" fact="0.05"/>
              <dgm:constr type="lOff" for="ch" forName="downArrow" refType="w" fact="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r" for="ch" forName="downArrowText" refType="w"/>
              <dgm:constr type="primFontSz" for="ch" ptType="node" op="equ" val="65"/>
            </dgm:constrLst>
          </dgm:else>
        </dgm:choose>
      </dgm:if>
      <dgm:else name="Name5">
        <dgm:choose name="Name6">
          <dgm:if name="Name7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r" for="ch" forName="downArrow" refType="w" fact="0.9"/>
              <dgm:constr type="t" for="ch" forName="downArrow" refType="h" fact="0.05"/>
              <dgm:constr type="rOff" for="ch" forName="downArrow" refType="w" fact="-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l" for="ch" forName="downArrowText" refType="w" fact="0.1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l" for="ch" forName="upArrow" refType="w" fact="0.1"/>
              <dgm:constr type="lOff" for="ch" forName="upArrow" refType="w" fact="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r" for="ch" forName="upArrowText" refType="w" fact="0.85"/>
              <dgm:constr type="primFontSz" for="ch" ptType="node" op="equ" val="65"/>
            </dgm:constrLst>
          </dgm:if>
          <dgm:else name="Name8">
            <dgm:constrLst>
              <dgm:constr type="w" for="ch" forName="downArrow" refType="w" fact="0.4"/>
              <dgm:constr type="h" for="ch" forName="downArrow" refType="h" fact="0.8"/>
              <dgm:constr type="r" for="ch" forName="downArrow" refType="w" fact="0.98"/>
              <dgm:constr type="t" for="ch" forName="downArrow" refType="h" fact="0.05"/>
              <dgm:constr type="rOff" for="ch" forName="downArrow" refType="w" fact="-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l" for="ch" forName="downArrowText"/>
              <dgm:constr type="primFontSz" for="ch" ptType="node" op="equ" val="65"/>
            </dgm:constrLst>
          </dgm:else>
        </dgm:choose>
      </dgm:else>
    </dgm:choose>
    <dgm:ruleLst/>
    <dgm:choose name="Name9">
      <dgm:if name="Name10" axis="ch" ptType="node" func="cnt" op="gte" val="2">
        <dgm:layoutNode name="divider" styleLbl="fgShp">
          <dgm:alg type="sp"/>
          <dgm:choose name="Name11">
            <dgm:if name="Name12" func="var" arg="dir" op="equ" val="norm">
              <dgm:shape xmlns:r="http://schemas.openxmlformats.org/officeDocument/2006/relationships" rot="-5" type="mathMinus" r:blip="">
                <dgm:adjLst/>
              </dgm:shape>
            </dgm:if>
            <dgm:else name="Name13">
              <dgm:shape xmlns:r="http://schemas.openxmlformats.org/officeDocument/2006/relationships" rot="5" type="mathMinus" r:blip="">
                <dgm:adjLst/>
              </dgm:shape>
            </dgm:else>
          </dgm:choose>
          <dgm:presOf/>
          <dgm:constrLst/>
          <dgm:ruleLst/>
        </dgm:layoutNode>
      </dgm:if>
      <dgm:else name="Name14"/>
    </dgm:choose>
    <dgm:forEach name="Name15" axis="ch" ptType="node" cnt="1">
      <dgm:layoutNode name="downArrow" styleLbl="node1">
        <dgm:alg type="sp"/>
        <dgm:shape xmlns:r="http://schemas.openxmlformats.org/officeDocument/2006/relationships" type="downArrow" r:blip="">
          <dgm:adjLst/>
        </dgm:shape>
        <dgm:presOf/>
        <dgm:constrLst/>
        <dgm:ruleLst/>
      </dgm:layoutNode>
      <dgm:layoutNode name="down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  <dgm:forEach name="Name16" axis="ch" ptType="node" st="2" cnt="1">
      <dgm:layoutNode name="upArrow" styleLbl="node1">
        <dgm:alg type="sp"/>
        <dgm:shape xmlns:r="http://schemas.openxmlformats.org/officeDocument/2006/relationships" type="upArrow" r:blip="">
          <dgm:adjLst/>
        </dgm:shape>
        <dgm:presOf/>
        <dgm:constrLst/>
        <dgm:ruleLst/>
      </dgm:layoutNode>
      <dgm:layoutNode name="up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1">
  <dgm:title val=""/>
  <dgm:desc val=""/>
  <dgm:catLst>
    <dgm:cat type="cycle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alg type="cycle">
          <dgm:param type="stAng" val="0"/>
          <dgm:param type="spanAng" val="360"/>
        </dgm:alg>
      </dgm:if>
      <dgm:else name="Name2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hoose name="Name3">
      <dgm:if name="Name4" func="var" arg="dir" op="equ" val="norm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if>
      <dgm:else name="Name5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 fact="-1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else>
    </dgm:choose>
    <dgm:ruleLst>
      <dgm:rule type="diam" val="INF" fact="NaN" max="NaN"/>
    </dgm:ruleLst>
    <dgm:forEach name="nodesForEach" axis="ch" ptType="node">
      <dgm:choose name="Name6">
        <dgm:if name="Name7" axis="par ch" ptType="doc node" func="cnt" op="gt" val="1">
          <dgm:layoutNode name="dummy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</dgm:if>
        <dgm:else name="Name8"/>
      </dgm:choose>
      <dgm:layoutNode name="node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Name11" axis="followSib" ptType="sibTrans" hideLastTrans="0" cnt="1">
            <dgm:layoutNode name="sibTrans" styleLbl="node1">
              <dgm:alg type="conn"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begPad"/>
                <dgm:constr type="endPad"/>
              </dgm:constrLst>
              <dgm:ruleLst/>
            </dgm:layoutNode>
          </dgm:forEach>
        </dgm:if>
        <dgm:else name="Name12"/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cycle7">
  <dgm:title val=""/>
  <dgm:desc val=""/>
  <dgm:catLst>
    <dgm:cat type="cycle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</dgm:alg>
      </dgm:if>
      <dgm:else name="Name3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onstrLst>
      <dgm:constr type="diam" refType="w"/>
      <dgm:constr type="w" for="ch" ptType="node" refType="w"/>
      <dgm:constr type="primFontSz" for="ch" ptType="node" op="equ" val="65"/>
      <dgm:constr type="w" for="ch" forName="sibTrans" refType="w" refFor="ch" refPtType="node" op="equ" fact="0.35"/>
      <dgm:constr type="connDist" for="ch" forName="sibTrans" op="equ"/>
      <dgm:constr type="primFontSz" for="des" forName="connectorText" op="equ" val="55"/>
      <dgm:constr type="primFontSz" for="des" forName="connectorText" refType="primFontSz" refFor="ch" refPtType="node" op="lte" fact="0.8"/>
      <dgm:constr type="sibSp" refType="w" refFor="ch" refPtType="node" op="equ" fact="0.65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4">
        <dgm:if name="Name5" axis="par ch" ptType="doc node" func="cnt" op="gt" val="1">
          <dgm:forEach name="sibTransForEach" axis="followSib" ptType="sibTrans" hideLastTrans="0" cnt="1">
            <dgm:layoutNode name="sibTrans">
              <dgm:choose name="Name6">
                <dgm:if name="Name7" axis="par ch" ptType="doc node" func="posEven" op="equ" val="1">
                  <dgm:alg type="conn">
                    <dgm:param type="begPts" val="radial"/>
                    <dgm:param type="endPts" val="radial"/>
                    <dgm:param type="begSty" val="arr"/>
                    <dgm:param type="endSty" val="arr"/>
                  </dgm:alg>
                </dgm:if>
                <dgm:else name="Name8">
                  <dgm:alg type="conn">
                    <dgm:param type="begPts" val="auto"/>
                    <dgm:param type="endPts" val="auto"/>
                    <dgm:param type="begSty" val="arr"/>
                    <dgm:param type="endSty" val="arr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5"/>
                <dgm:constr type="connDist"/>
                <dgm:constr type="begPad" refType="connDist" fact="0.1"/>
                <dgm:constr type="endPad" refType="connDist" fact="0.1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9"/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D4E556-E62F-4CA0-94DE-3FEDF1F4CBE5}" type="datetimeFigureOut">
              <a:rPr lang="en-US" smtClean="0"/>
              <a:t>5/29/2019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A425FE-789D-4AE1-B160-2815106A13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07272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B143F1-EC26-44AD-A718-059BDFEA02E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683786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66FA9A-0404-445E-879F-4848B60CCDDC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899708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5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8786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>
              <a:latin typeface="Arial" charset="0"/>
            </a:endParaRPr>
          </a:p>
        </p:txBody>
      </p:sp>
      <p:sp>
        <p:nvSpPr>
          <p:cNvPr id="11878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D0D8F4E3-1CDE-4D0E-8DE4-7AC4823C6484}" type="slidenum">
              <a:rPr lang="en-US" smtClean="0"/>
              <a:pPr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297454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5769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>
              <a:latin typeface="Arial" charset="0"/>
            </a:endParaRPr>
          </a:p>
        </p:txBody>
      </p:sp>
      <p:sp>
        <p:nvSpPr>
          <p:cNvPr id="15770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4F8A834-35FD-4A87-8B5A-8467E39205CD}" type="slidenum">
              <a:rPr lang="en-US"/>
              <a:pPr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3410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4199B7-0675-42F0-B51A-42924376DDD9}" type="slidenum">
              <a:rPr lang="en-US" smtClean="0"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985013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4199B7-0675-42F0-B51A-42924376DDD9}" type="slidenum">
              <a:rPr lang="en-US" smtClean="0"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54766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95DB70-EACA-48AC-860C-D8690528D38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63433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>
              <a:lnSpc>
                <a:spcPts val="2462"/>
              </a:lnSpc>
              <a:spcBef>
                <a:spcPts val="1394"/>
              </a:spcBef>
              <a:buFont typeface="Arial"/>
              <a:buNone/>
              <a:tabLst>
                <a:tab pos="466190" algn="l"/>
              </a:tabLst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6DB420-A51B-44BD-89BE-84F6C8AB0CCF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9562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6DB420-A51B-44BD-89BE-84F6C8AB0CCF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577713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95DB70-EACA-48AC-860C-D8690528D388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55712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95DB70-EACA-48AC-860C-D8690528D388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289535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6DB420-A51B-44BD-89BE-84F6C8AB0CCF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05244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95DB70-EACA-48AC-860C-D8690528D388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805964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66FA9A-0404-445E-879F-4848B60CCDDC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25698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4D1AF-B37F-4025-9C9D-B27403222B28}" type="datetimeFigureOut">
              <a:rPr lang="en-US" smtClean="0"/>
              <a:t>5/29/2019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2926E-D744-47CD-80BA-693000FF4D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29054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4D1AF-B37F-4025-9C9D-B27403222B28}" type="datetimeFigureOut">
              <a:rPr lang="en-US" smtClean="0"/>
              <a:t>5/29/2019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2926E-D744-47CD-80BA-693000FF4D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041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4D1AF-B37F-4025-9C9D-B27403222B28}" type="datetimeFigureOut">
              <a:rPr lang="en-US" smtClean="0"/>
              <a:t>5/29/2019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2926E-D744-47CD-80BA-693000FF4D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37275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4D1AF-B37F-4025-9C9D-B27403222B28}" type="datetimeFigureOut">
              <a:rPr lang="en-US" smtClean="0"/>
              <a:t>5/29/2019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2926E-D744-47CD-80BA-693000FF4D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23292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4D1AF-B37F-4025-9C9D-B27403222B28}" type="datetimeFigureOut">
              <a:rPr lang="en-US" smtClean="0"/>
              <a:t>5/29/2019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2926E-D744-47CD-80BA-693000FF4D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59572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4D1AF-B37F-4025-9C9D-B27403222B28}" type="datetimeFigureOut">
              <a:rPr lang="en-US" smtClean="0"/>
              <a:t>5/29/2019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2926E-D744-47CD-80BA-693000FF4D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67698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4D1AF-B37F-4025-9C9D-B27403222B28}" type="datetimeFigureOut">
              <a:rPr lang="en-US" smtClean="0"/>
              <a:t>5/29/2019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2926E-D744-47CD-80BA-693000FF4D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39467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4D1AF-B37F-4025-9C9D-B27403222B28}" type="datetimeFigureOut">
              <a:rPr lang="en-US" smtClean="0"/>
              <a:t>5/29/2019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2926E-D744-47CD-80BA-693000FF4D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06811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4D1AF-B37F-4025-9C9D-B27403222B28}" type="datetimeFigureOut">
              <a:rPr lang="en-US" smtClean="0"/>
              <a:t>5/29/2019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2926E-D744-47CD-80BA-693000FF4D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21097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4D1AF-B37F-4025-9C9D-B27403222B28}" type="datetimeFigureOut">
              <a:rPr lang="en-US" smtClean="0"/>
              <a:t>5/29/2019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2926E-D744-47CD-80BA-693000FF4D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96968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4D1AF-B37F-4025-9C9D-B27403222B28}" type="datetimeFigureOut">
              <a:rPr lang="en-US" smtClean="0"/>
              <a:t>5/29/2019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2926E-D744-47CD-80BA-693000FF4D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36562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A4D1AF-B37F-4025-9C9D-B27403222B28}" type="datetimeFigureOut">
              <a:rPr lang="en-US" smtClean="0"/>
              <a:t>5/29/2019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2926E-D744-47CD-80BA-693000FF4D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4467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4.xml"/><Relationship Id="rId13" Type="http://schemas.openxmlformats.org/officeDocument/2006/relationships/image" Target="../media/image3.pn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12" Type="http://schemas.microsoft.com/office/2007/relationships/diagramDrawing" Target="../diagrams/drawing4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3.xml"/><Relationship Id="rId11" Type="http://schemas.openxmlformats.org/officeDocument/2006/relationships/diagramColors" Target="../diagrams/colors4.xml"/><Relationship Id="rId5" Type="http://schemas.openxmlformats.org/officeDocument/2006/relationships/diagramQuickStyle" Target="../diagrams/quickStyle3.xml"/><Relationship Id="rId10" Type="http://schemas.openxmlformats.org/officeDocument/2006/relationships/diagramQuickStyle" Target="../diagrams/quickStyle4.xml"/><Relationship Id="rId4" Type="http://schemas.openxmlformats.org/officeDocument/2006/relationships/diagramLayout" Target="../diagrams/layout3.xml"/><Relationship Id="rId9" Type="http://schemas.openxmlformats.org/officeDocument/2006/relationships/diagramLayout" Target="../diagrams/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5.xml"/><Relationship Id="rId3" Type="http://schemas.openxmlformats.org/officeDocument/2006/relationships/diagramData" Target="../diagrams/data14.xml"/><Relationship Id="rId7" Type="http://schemas.microsoft.com/office/2007/relationships/diagramDrawing" Target="../diagrams/drawing14.xml"/><Relationship Id="rId12" Type="http://schemas.microsoft.com/office/2007/relationships/diagramDrawing" Target="../diagrams/drawing15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4.xml"/><Relationship Id="rId11" Type="http://schemas.openxmlformats.org/officeDocument/2006/relationships/diagramColors" Target="../diagrams/colors15.xml"/><Relationship Id="rId5" Type="http://schemas.openxmlformats.org/officeDocument/2006/relationships/diagramQuickStyle" Target="../diagrams/quickStyle14.xml"/><Relationship Id="rId10" Type="http://schemas.openxmlformats.org/officeDocument/2006/relationships/diagramQuickStyle" Target="../diagrams/quickStyle15.xml"/><Relationship Id="rId4" Type="http://schemas.openxmlformats.org/officeDocument/2006/relationships/diagramLayout" Target="../diagrams/layout14.xml"/><Relationship Id="rId9" Type="http://schemas.openxmlformats.org/officeDocument/2006/relationships/diagramLayout" Target="../diagrams/layout1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6.xml"/><Relationship Id="rId7" Type="http://schemas.microsoft.com/office/2007/relationships/diagramDrawing" Target="../diagrams/drawing16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6.xml"/><Relationship Id="rId5" Type="http://schemas.openxmlformats.org/officeDocument/2006/relationships/diagramQuickStyle" Target="../diagrams/quickStyle16.xml"/><Relationship Id="rId4" Type="http://schemas.openxmlformats.org/officeDocument/2006/relationships/diagramLayout" Target="../diagrams/layout1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sz="6000" dirty="0" smtClean="0">
                <a:solidFill>
                  <a:prstClr val="black"/>
                </a:solidFill>
                <a:latin typeface="Calibri Light" panose="020F0302020204030204"/>
                <a:ea typeface="+mj-ea"/>
                <a:cs typeface="+mj-cs"/>
              </a:rPr>
              <a:t>Preparing for Successful Organizational </a:t>
            </a:r>
            <a:r>
              <a:rPr lang="en-US" sz="6000" dirty="0">
                <a:solidFill>
                  <a:prstClr val="black"/>
                </a:solidFill>
                <a:latin typeface="Calibri Light" panose="020F0302020204030204"/>
                <a:ea typeface="+mj-ea"/>
                <a:cs typeface="+mj-cs"/>
              </a:rPr>
              <a:t>Change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A05B184-A062-4D13-B25A-EF498B63B003}" type="slidenum">
              <a:rPr lang="en-US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pPr>
                <a:defRPr/>
              </a:pPr>
              <a:t>1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98300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38200" y="720130"/>
            <a:ext cx="10515600" cy="61555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/>
          <a:p>
            <a:pPr marL="11206">
              <a:lnSpc>
                <a:spcPct val="100000"/>
              </a:lnSpc>
            </a:pPr>
            <a:r>
              <a:rPr lang="en-US" sz="4000" spc="-13" dirty="0" smtClean="0">
                <a:cs typeface="Calibri"/>
              </a:rPr>
              <a:t>Deming’s CQI</a:t>
            </a:r>
            <a:r>
              <a:rPr lang="en-US" sz="4000" spc="9" dirty="0" smtClean="0">
                <a:cs typeface="Calibri"/>
              </a:rPr>
              <a:t> </a:t>
            </a:r>
            <a:r>
              <a:rPr lang="en-US" sz="4000" spc="-13" dirty="0" smtClean="0">
                <a:cs typeface="Calibri"/>
              </a:rPr>
              <a:t>philosophy</a:t>
            </a:r>
            <a:endParaRPr sz="4000" dirty="0">
              <a:latin typeface="Calibri Light"/>
              <a:cs typeface="Calibri Light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28654" y="3123922"/>
            <a:ext cx="2127013" cy="3164984"/>
          </a:xfrm>
        </p:spPr>
        <p:txBody>
          <a:bodyPr>
            <a:noAutofit/>
          </a:bodyPr>
          <a:lstStyle/>
          <a:p>
            <a:pPr marL="0" marR="4483" indent="0">
              <a:lnSpc>
                <a:spcPct val="100000"/>
              </a:lnSpc>
              <a:spcBef>
                <a:spcPts val="600"/>
              </a:spcBef>
              <a:buNone/>
              <a:tabLst>
                <a:tab pos="466190" algn="l"/>
              </a:tabLst>
            </a:pPr>
            <a:r>
              <a:rPr lang="en-US" sz="2400" spc="-4" dirty="0" smtClean="0">
                <a:cs typeface="Calibri"/>
              </a:rPr>
              <a:t>Long </a:t>
            </a:r>
            <a:r>
              <a:rPr lang="en-US" sz="2400" spc="-4" dirty="0">
                <a:cs typeface="Calibri"/>
              </a:rPr>
              <a:t>term </a:t>
            </a:r>
            <a:r>
              <a:rPr lang="en-US" sz="2400" spc="-18" dirty="0">
                <a:cs typeface="Calibri"/>
              </a:rPr>
              <a:t>strategy </a:t>
            </a:r>
            <a:r>
              <a:rPr lang="en-US" sz="2400" spc="-13" dirty="0">
                <a:cs typeface="Calibri"/>
              </a:rPr>
              <a:t>to improve </a:t>
            </a:r>
            <a:r>
              <a:rPr lang="en-US" sz="2400" spc="-9" dirty="0">
                <a:cs typeface="Calibri"/>
              </a:rPr>
              <a:t>process </a:t>
            </a:r>
            <a:r>
              <a:rPr lang="en-US" sz="2400" spc="-4" dirty="0">
                <a:cs typeface="Calibri"/>
              </a:rPr>
              <a:t>and </a:t>
            </a:r>
            <a:r>
              <a:rPr lang="en-US" sz="2400" spc="-9" dirty="0">
                <a:cs typeface="Calibri"/>
              </a:rPr>
              <a:t>products </a:t>
            </a:r>
            <a:r>
              <a:rPr lang="en-US" sz="2400" spc="-4" dirty="0">
                <a:cs typeface="Calibri"/>
              </a:rPr>
              <a:t>and  </a:t>
            </a:r>
            <a:r>
              <a:rPr lang="en-US" sz="2400" spc="-9" dirty="0">
                <a:cs typeface="Calibri"/>
              </a:rPr>
              <a:t>customer</a:t>
            </a:r>
            <a:r>
              <a:rPr lang="en-US" sz="2400" spc="-93" dirty="0">
                <a:cs typeface="Calibri"/>
              </a:rPr>
              <a:t> </a:t>
            </a:r>
            <a:r>
              <a:rPr lang="en-US" sz="2400" spc="-9" dirty="0" smtClean="0">
                <a:cs typeface="Calibri"/>
              </a:rPr>
              <a:t>satisfaction</a:t>
            </a:r>
            <a:endParaRPr lang="en-US" sz="2400" dirty="0">
              <a:cs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2413">
              <a:lnSpc>
                <a:spcPts val="843"/>
              </a:lnSpc>
            </a:pPr>
            <a:fld id="{81D60167-4931-47E6-BA6A-407CBD079E47}" type="slidenum">
              <a:rPr dirty="0"/>
              <a:pPr marL="22413">
                <a:lnSpc>
                  <a:spcPts val="843"/>
                </a:lnSpc>
              </a:pPr>
              <a:t>10</a:t>
            </a:fld>
            <a:endParaRPr dirty="0"/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2378660252"/>
              </p:ext>
            </p:extLst>
          </p:nvPr>
        </p:nvGraphicFramePr>
        <p:xfrm>
          <a:off x="1192161" y="1201445"/>
          <a:ext cx="10816304" cy="55200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3303638" y="1923593"/>
            <a:ext cx="207460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Fewer errors</a:t>
            </a:r>
          </a:p>
          <a:p>
            <a:r>
              <a:rPr lang="en-US" dirty="0" smtClean="0"/>
              <a:t>Reduce re-work</a:t>
            </a:r>
          </a:p>
          <a:p>
            <a:r>
              <a:rPr lang="en-US" dirty="0" smtClean="0"/>
              <a:t>Less delays</a:t>
            </a:r>
          </a:p>
          <a:p>
            <a:r>
              <a:rPr lang="en-US" dirty="0" smtClean="0"/>
              <a:t>Better resource use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8236469" y="4467585"/>
            <a:ext cx="192466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Strong market</a:t>
            </a:r>
          </a:p>
          <a:p>
            <a:r>
              <a:rPr lang="en-US" dirty="0" smtClean="0"/>
              <a:t>Stay in business</a:t>
            </a:r>
          </a:p>
          <a:p>
            <a:r>
              <a:rPr lang="en-US" dirty="0" smtClean="0"/>
              <a:t>Identify growth opportunities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4265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38200" y="689353"/>
            <a:ext cx="10515600" cy="67710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/>
          <a:p>
            <a:pPr marL="11206">
              <a:lnSpc>
                <a:spcPct val="100000"/>
              </a:lnSpc>
            </a:pPr>
            <a:r>
              <a:rPr spc="-4" dirty="0">
                <a:latin typeface="Calibri Light"/>
                <a:cs typeface="Calibri Light"/>
              </a:rPr>
              <a:t>Continuous </a:t>
            </a:r>
            <a:r>
              <a:rPr dirty="0">
                <a:latin typeface="Calibri Light"/>
                <a:cs typeface="Calibri Light"/>
              </a:rPr>
              <a:t>Quality</a:t>
            </a:r>
            <a:r>
              <a:rPr spc="-66" dirty="0">
                <a:latin typeface="Calibri Light"/>
                <a:cs typeface="Calibri Light"/>
              </a:rPr>
              <a:t> </a:t>
            </a:r>
            <a:r>
              <a:rPr spc="-18" dirty="0">
                <a:latin typeface="Calibri Light"/>
                <a:cs typeface="Calibri Light"/>
              </a:rPr>
              <a:t>Improvement</a:t>
            </a:r>
            <a:endParaRPr dirty="0">
              <a:latin typeface="Calibri Light"/>
              <a:cs typeface="Calibri Light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32079" y="1495425"/>
            <a:ext cx="11384783" cy="4351338"/>
          </a:xfrm>
        </p:spPr>
        <p:txBody>
          <a:bodyPr>
            <a:noAutofit/>
          </a:bodyPr>
          <a:lstStyle/>
          <a:p>
            <a:pPr marL="163054" marR="7845" indent="-151848">
              <a:spcBef>
                <a:spcPts val="600"/>
              </a:spcBef>
              <a:buFont typeface="Arial"/>
              <a:buChar char="•"/>
              <a:tabLst>
                <a:tab pos="163615" algn="l"/>
              </a:tabLst>
            </a:pPr>
            <a:r>
              <a:rPr lang="en-US" sz="2800" u="heavy" spc="-9" dirty="0">
                <a:cs typeface="Calibri"/>
              </a:rPr>
              <a:t>Continuous quality </a:t>
            </a:r>
            <a:r>
              <a:rPr lang="en-US" sz="2800" u="heavy" spc="-18" dirty="0">
                <a:cs typeface="Calibri"/>
              </a:rPr>
              <a:t>improvement </a:t>
            </a:r>
            <a:r>
              <a:rPr lang="en-US" sz="2800" u="heavy" spc="-9" dirty="0">
                <a:cs typeface="Calibri"/>
              </a:rPr>
              <a:t>(CQI)</a:t>
            </a:r>
            <a:r>
              <a:rPr lang="en-US" sz="2800" spc="-9" dirty="0">
                <a:cs typeface="Calibri"/>
              </a:rPr>
              <a:t>: the ongoing  </a:t>
            </a:r>
            <a:r>
              <a:rPr lang="en-US" sz="2800" spc="-4" dirty="0">
                <a:cs typeface="Calibri"/>
              </a:rPr>
              <a:t>or </a:t>
            </a:r>
            <a:r>
              <a:rPr lang="en-US" sz="2800" spc="-13" dirty="0">
                <a:cs typeface="Calibri"/>
              </a:rPr>
              <a:t>repeated </a:t>
            </a:r>
            <a:r>
              <a:rPr lang="en-US" sz="2800" spc="-9" dirty="0">
                <a:cs typeface="Calibri"/>
              </a:rPr>
              <a:t>enhancements </a:t>
            </a:r>
            <a:r>
              <a:rPr lang="en-US" sz="2800" spc="-4" dirty="0">
                <a:cs typeface="Calibri"/>
              </a:rPr>
              <a:t>of a </a:t>
            </a:r>
            <a:r>
              <a:rPr lang="en-US" sz="2800" spc="-13" dirty="0">
                <a:cs typeface="Calibri"/>
              </a:rPr>
              <a:t>product </a:t>
            </a:r>
            <a:r>
              <a:rPr lang="en-US" sz="2800" spc="-4" dirty="0">
                <a:cs typeface="Calibri"/>
              </a:rPr>
              <a:t>or</a:t>
            </a:r>
            <a:r>
              <a:rPr lang="en-US" sz="2800" spc="154" dirty="0">
                <a:cs typeface="Calibri"/>
              </a:rPr>
              <a:t> </a:t>
            </a:r>
            <a:r>
              <a:rPr lang="en-US" sz="2800" spc="-4" dirty="0">
                <a:cs typeface="Calibri"/>
              </a:rPr>
              <a:t>service</a:t>
            </a:r>
            <a:endParaRPr lang="en-US" sz="2800" dirty="0">
              <a:cs typeface="Calibri"/>
            </a:endParaRPr>
          </a:p>
          <a:p>
            <a:pPr marL="573088" lvl="1" indent="-341313">
              <a:spcBef>
                <a:spcPts val="600"/>
              </a:spcBef>
              <a:buFont typeface="Arial" panose="020B0604020202020204" pitchFamily="34" charset="0"/>
              <a:buChar char="•"/>
              <a:tabLst>
                <a:tab pos="466190" algn="l"/>
              </a:tabLst>
            </a:pPr>
            <a:r>
              <a:rPr lang="en-US" spc="-4" dirty="0">
                <a:cs typeface="Calibri"/>
              </a:rPr>
              <a:t>Assumes </a:t>
            </a:r>
            <a:r>
              <a:rPr lang="en-US" spc="-9" dirty="0">
                <a:cs typeface="Calibri"/>
              </a:rPr>
              <a:t>most </a:t>
            </a:r>
            <a:r>
              <a:rPr lang="en-US" spc="-4" dirty="0">
                <a:cs typeface="Calibri"/>
              </a:rPr>
              <a:t>things </a:t>
            </a:r>
            <a:r>
              <a:rPr lang="en-US" spc="-9" dirty="0">
                <a:cs typeface="Calibri"/>
              </a:rPr>
              <a:t>can </a:t>
            </a:r>
            <a:r>
              <a:rPr lang="en-US" spc="-4" dirty="0">
                <a:cs typeface="Calibri"/>
              </a:rPr>
              <a:t>be</a:t>
            </a:r>
            <a:r>
              <a:rPr lang="en-US" spc="-31" dirty="0">
                <a:cs typeface="Calibri"/>
              </a:rPr>
              <a:t> </a:t>
            </a:r>
            <a:r>
              <a:rPr lang="en-US" spc="-13" dirty="0">
                <a:cs typeface="Calibri"/>
              </a:rPr>
              <a:t>improved</a:t>
            </a:r>
            <a:endParaRPr lang="en-US" dirty="0">
              <a:cs typeface="Calibri"/>
            </a:endParaRPr>
          </a:p>
          <a:p>
            <a:pPr marL="573088" lvl="1" indent="-341313">
              <a:spcBef>
                <a:spcPts val="600"/>
              </a:spcBef>
              <a:buFont typeface="Arial" panose="020B0604020202020204" pitchFamily="34" charset="0"/>
              <a:buChar char="•"/>
              <a:tabLst>
                <a:tab pos="466190" algn="l"/>
              </a:tabLst>
            </a:pPr>
            <a:r>
              <a:rPr lang="en-US" spc="-9" dirty="0">
                <a:cs typeface="Calibri"/>
              </a:rPr>
              <a:t>Emphasizes </a:t>
            </a:r>
            <a:r>
              <a:rPr lang="en-US" dirty="0">
                <a:cs typeface="Calibri"/>
              </a:rPr>
              <a:t>the </a:t>
            </a:r>
            <a:r>
              <a:rPr lang="en-US" spc="-13" dirty="0">
                <a:cs typeface="Calibri"/>
              </a:rPr>
              <a:t>organization, </a:t>
            </a:r>
            <a:r>
              <a:rPr lang="en-US" spc="-18" dirty="0">
                <a:cs typeface="Calibri"/>
              </a:rPr>
              <a:t>systems, </a:t>
            </a:r>
            <a:r>
              <a:rPr lang="en-US" spc="-4" dirty="0">
                <a:cs typeface="Calibri"/>
              </a:rPr>
              <a:t>and</a:t>
            </a:r>
            <a:r>
              <a:rPr lang="en-US" spc="-18" dirty="0">
                <a:cs typeface="Calibri"/>
              </a:rPr>
              <a:t> </a:t>
            </a:r>
            <a:r>
              <a:rPr lang="en-US" spc="-4" dirty="0" smtClean="0">
                <a:cs typeface="Calibri"/>
              </a:rPr>
              <a:t>processes</a:t>
            </a:r>
            <a:endParaRPr lang="en-US" dirty="0" smtClean="0">
              <a:cs typeface="Times New Roman"/>
            </a:endParaRPr>
          </a:p>
          <a:p>
            <a:pPr marL="573088" marR="447699" lvl="1" indent="-341313">
              <a:spcBef>
                <a:spcPts val="600"/>
              </a:spcBef>
              <a:buFont typeface="Arial" panose="020B0604020202020204" pitchFamily="34" charset="0"/>
              <a:buChar char="•"/>
              <a:tabLst>
                <a:tab pos="466190" algn="l"/>
              </a:tabLst>
            </a:pPr>
            <a:r>
              <a:rPr lang="en-US" spc="-4" dirty="0">
                <a:cs typeface="Calibri"/>
              </a:rPr>
              <a:t>The </a:t>
            </a:r>
            <a:r>
              <a:rPr lang="en-US" spc="-13" dirty="0">
                <a:cs typeface="Calibri"/>
              </a:rPr>
              <a:t>focus </a:t>
            </a:r>
            <a:r>
              <a:rPr lang="en-US" dirty="0">
                <a:cs typeface="Calibri"/>
              </a:rPr>
              <a:t>is </a:t>
            </a:r>
            <a:r>
              <a:rPr lang="en-US" spc="-4" dirty="0">
                <a:cs typeface="Calibri"/>
              </a:rPr>
              <a:t>not </a:t>
            </a:r>
            <a:r>
              <a:rPr lang="en-US" spc="-9" dirty="0">
                <a:cs typeface="Calibri"/>
              </a:rPr>
              <a:t>correcting </a:t>
            </a:r>
            <a:r>
              <a:rPr lang="en-US" spc="-4" dirty="0">
                <a:cs typeface="Calibri"/>
              </a:rPr>
              <a:t>individual </a:t>
            </a:r>
            <a:r>
              <a:rPr lang="en-US" spc="-13" dirty="0">
                <a:cs typeface="Calibri"/>
              </a:rPr>
              <a:t>errors </a:t>
            </a:r>
            <a:r>
              <a:rPr lang="en-US" spc="-9" dirty="0">
                <a:cs typeface="Calibri"/>
              </a:rPr>
              <a:t>after </a:t>
            </a:r>
            <a:r>
              <a:rPr lang="en-US" spc="-4" dirty="0">
                <a:cs typeface="Calibri"/>
              </a:rPr>
              <a:t>they </a:t>
            </a:r>
            <a:r>
              <a:rPr lang="en-US" spc="-4" dirty="0" smtClean="0">
                <a:cs typeface="Calibri"/>
              </a:rPr>
              <a:t>occur</a:t>
            </a:r>
            <a:endParaRPr lang="en-US" dirty="0">
              <a:cs typeface="Calibri"/>
            </a:endParaRPr>
          </a:p>
          <a:p>
            <a:pPr marL="573088" marR="586099" lvl="1" indent="-341313">
              <a:spcBef>
                <a:spcPts val="600"/>
              </a:spcBef>
              <a:buFont typeface="Arial" panose="020B0604020202020204" pitchFamily="34" charset="0"/>
              <a:buChar char="•"/>
              <a:tabLst>
                <a:tab pos="768764" algn="l"/>
              </a:tabLst>
            </a:pPr>
            <a:r>
              <a:rPr lang="en-US" spc="-4" dirty="0">
                <a:cs typeface="Calibri"/>
              </a:rPr>
              <a:t>Continually </a:t>
            </a:r>
            <a:r>
              <a:rPr lang="en-US" dirty="0">
                <a:cs typeface="Calibri"/>
              </a:rPr>
              <a:t>and </a:t>
            </a:r>
            <a:r>
              <a:rPr lang="en-US" spc="-9" dirty="0">
                <a:cs typeface="Calibri"/>
              </a:rPr>
              <a:t>incrementally improving </a:t>
            </a:r>
            <a:r>
              <a:rPr lang="en-US" spc="-4" dirty="0">
                <a:cs typeface="Calibri"/>
              </a:rPr>
              <a:t>individual </a:t>
            </a:r>
            <a:r>
              <a:rPr lang="en-US" spc="-13" dirty="0">
                <a:cs typeface="Calibri"/>
              </a:rPr>
              <a:t>steps  </a:t>
            </a:r>
            <a:r>
              <a:rPr lang="en-US" spc="-4" dirty="0">
                <a:cs typeface="Calibri"/>
              </a:rPr>
              <a:t>within </a:t>
            </a:r>
            <a:r>
              <a:rPr lang="en-US" spc="-9" dirty="0">
                <a:cs typeface="Calibri"/>
              </a:rPr>
              <a:t>processes that </a:t>
            </a:r>
            <a:r>
              <a:rPr lang="en-US" spc="-4" dirty="0">
                <a:cs typeface="Calibri"/>
              </a:rPr>
              <a:t>lead </a:t>
            </a:r>
            <a:r>
              <a:rPr lang="en-US" spc="-9" dirty="0">
                <a:cs typeface="Calibri"/>
              </a:rPr>
              <a:t>to variation </a:t>
            </a:r>
            <a:r>
              <a:rPr lang="en-US" dirty="0">
                <a:cs typeface="Calibri"/>
              </a:rPr>
              <a:t>and</a:t>
            </a:r>
            <a:r>
              <a:rPr lang="en-US" spc="40" dirty="0">
                <a:cs typeface="Calibri"/>
              </a:rPr>
              <a:t> </a:t>
            </a:r>
            <a:r>
              <a:rPr lang="en-US" spc="-18" dirty="0" smtClean="0">
                <a:cs typeface="Calibri"/>
              </a:rPr>
              <a:t>errors</a:t>
            </a:r>
            <a:endParaRPr lang="en-US" dirty="0">
              <a:cs typeface="Times New Roman"/>
            </a:endParaRPr>
          </a:p>
          <a:p>
            <a:pPr marL="573088" marR="586099" lvl="1" indent="-341313">
              <a:spcBef>
                <a:spcPts val="600"/>
              </a:spcBef>
              <a:buFont typeface="Arial" panose="020B0604020202020204" pitchFamily="34" charset="0"/>
              <a:buChar char="•"/>
              <a:tabLst>
                <a:tab pos="768764" algn="l"/>
              </a:tabLst>
            </a:pPr>
            <a:r>
              <a:rPr lang="en-US" spc="-9" dirty="0" smtClean="0">
                <a:cs typeface="Calibri"/>
              </a:rPr>
              <a:t>Requires </a:t>
            </a:r>
            <a:r>
              <a:rPr lang="en-US" spc="-4" dirty="0">
                <a:cs typeface="Calibri"/>
              </a:rPr>
              <a:t>objective </a:t>
            </a:r>
            <a:r>
              <a:rPr lang="en-US" spc="-13" dirty="0">
                <a:cs typeface="Calibri"/>
              </a:rPr>
              <a:t>data to analyze </a:t>
            </a:r>
            <a:r>
              <a:rPr lang="en-US" spc="-4" dirty="0">
                <a:cs typeface="Calibri"/>
              </a:rPr>
              <a:t>and </a:t>
            </a:r>
            <a:r>
              <a:rPr lang="en-US" spc="-13" dirty="0">
                <a:cs typeface="Calibri"/>
              </a:rPr>
              <a:t>improve</a:t>
            </a:r>
            <a:r>
              <a:rPr lang="en-US" spc="-4" dirty="0">
                <a:cs typeface="Calibri"/>
              </a:rPr>
              <a:t> processes</a:t>
            </a:r>
            <a:endParaRPr lang="en-US" dirty="0">
              <a:cs typeface="Calibri"/>
            </a:endParaRPr>
          </a:p>
          <a:p>
            <a:pPr>
              <a:spcBef>
                <a:spcPts val="600"/>
              </a:spcBef>
            </a:pPr>
            <a:endParaRPr lang="en-US" sz="2800" dirty="0"/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2413">
              <a:lnSpc>
                <a:spcPts val="843"/>
              </a:lnSpc>
            </a:pPr>
            <a:fld id="{81D60167-4931-47E6-BA6A-407CBD079E47}" type="slidenum">
              <a:rPr dirty="0"/>
              <a:pPr marL="22413">
                <a:lnSpc>
                  <a:spcPts val="843"/>
                </a:lnSpc>
              </a:pPr>
              <a:t>11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746708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Content Placeholder 13"/>
          <p:cNvGraphicFramePr>
            <a:graphicFrameLocks noGrp="1" noChangeAspect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94982611"/>
              </p:ext>
            </p:extLst>
          </p:nvPr>
        </p:nvGraphicFramePr>
        <p:xfrm>
          <a:off x="283969" y="3353766"/>
          <a:ext cx="3383280" cy="28696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8B298-D31D-46C9-96E1-442D5C716E48}" type="slidenum">
              <a:rPr lang="en-US" smtClean="0"/>
              <a:t>12</a:t>
            </a:fld>
            <a:endParaRPr lang="en-US"/>
          </a:p>
        </p:txBody>
      </p:sp>
      <p:graphicFrame>
        <p:nvGraphicFramePr>
          <p:cNvPr id="9" name="Diagram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98407393"/>
              </p:ext>
            </p:extLst>
          </p:nvPr>
        </p:nvGraphicFramePr>
        <p:xfrm>
          <a:off x="926529" y="638323"/>
          <a:ext cx="9692640" cy="22938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515832" y="3151503"/>
            <a:ext cx="3931920" cy="3071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7888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9882" y="666051"/>
            <a:ext cx="9905998" cy="996100"/>
          </a:xfrm>
        </p:spPr>
        <p:txBody>
          <a:bodyPr>
            <a:normAutofit/>
          </a:bodyPr>
          <a:lstStyle/>
          <a:p>
            <a:r>
              <a:rPr lang="en-US" sz="3600" dirty="0" smtClean="0">
                <a:latin typeface="Calisto MT" panose="02040603050505030304" pitchFamily="18" charset="0"/>
              </a:rPr>
              <a:t>Core Coaching Principles: </a:t>
            </a:r>
            <a:r>
              <a:rPr lang="en-US" sz="3600" b="1" dirty="0" smtClean="0">
                <a:latin typeface="Calisto MT" panose="02040603050505030304" pitchFamily="18" charset="0"/>
              </a:rPr>
              <a:t>Sequence</a:t>
            </a:r>
            <a:endParaRPr lang="en-US" sz="3600" b="1" dirty="0">
              <a:latin typeface="Calisto MT" panose="0204060305050503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2315817"/>
            <a:ext cx="10972800" cy="3810352"/>
          </a:xfrm>
        </p:spPr>
        <p:txBody>
          <a:bodyPr>
            <a:normAutofit/>
          </a:bodyPr>
          <a:lstStyle/>
          <a:p>
            <a:r>
              <a:rPr lang="en-US" dirty="0"/>
              <a:t>Change and quality improvement projects require a 5 step sequence:</a:t>
            </a:r>
          </a:p>
          <a:p>
            <a:endParaRPr lang="en-US" dirty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1183287273"/>
              </p:ext>
            </p:extLst>
          </p:nvPr>
        </p:nvGraphicFramePr>
        <p:xfrm>
          <a:off x="1014954" y="3698475"/>
          <a:ext cx="10567446" cy="13574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A05B184-A062-4D13-B25A-EF498B63B003}" type="slidenum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13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3645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3044651"/>
            <a:ext cx="10972800" cy="3081518"/>
          </a:xfrm>
        </p:spPr>
        <p:txBody>
          <a:bodyPr>
            <a:normAutofit/>
          </a:bodyPr>
          <a:lstStyle/>
          <a:p>
            <a:pPr lvl="0"/>
            <a:r>
              <a:rPr lang="en-US" sz="2800" b="1" u="sng" dirty="0">
                <a:solidFill>
                  <a:srgbClr val="FF0000"/>
                </a:solidFill>
                <a:effectLst/>
              </a:rPr>
              <a:t>Engagement Phase</a:t>
            </a:r>
            <a:r>
              <a:rPr lang="en-US" sz="2800" b="1" dirty="0">
                <a:solidFill>
                  <a:srgbClr val="FF0000"/>
                </a:solidFill>
                <a:effectLst/>
              </a:rPr>
              <a:t>: </a:t>
            </a:r>
          </a:p>
          <a:p>
            <a:pPr lvl="0"/>
            <a:r>
              <a:rPr lang="en-US" sz="2800" dirty="0">
                <a:effectLst/>
              </a:rPr>
              <a:t>Establish the initial relationship with </a:t>
            </a:r>
            <a:r>
              <a:rPr lang="en-US" sz="2800" dirty="0" smtClean="0">
                <a:effectLst/>
              </a:rPr>
              <a:t>representatives within the organization who are leading change </a:t>
            </a:r>
            <a:r>
              <a:rPr lang="en-US" sz="2800" dirty="0">
                <a:effectLst/>
              </a:rPr>
              <a:t>and executive sponsors.</a:t>
            </a:r>
          </a:p>
          <a:p>
            <a:pPr lvl="0"/>
            <a:r>
              <a:rPr lang="en-US" sz="2800" dirty="0">
                <a:effectLst/>
              </a:rPr>
              <a:t>Explore key questions to create a general project compass heading. </a:t>
            </a:r>
          </a:p>
          <a:p>
            <a:pPr lvl="0"/>
            <a:r>
              <a:rPr lang="en-US" sz="2800" dirty="0">
                <a:effectLst/>
              </a:rPr>
              <a:t>Cultivate awareness regarding the return on investment (ROI) of the project.  </a:t>
            </a:r>
          </a:p>
          <a:p>
            <a:endParaRPr lang="en-US" sz="2800" dirty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415569000"/>
              </p:ext>
            </p:extLst>
          </p:nvPr>
        </p:nvGraphicFramePr>
        <p:xfrm>
          <a:off x="887450" y="1588391"/>
          <a:ext cx="10567446" cy="13574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itle 1"/>
          <p:cNvSpPr txBox="1">
            <a:spLocks/>
          </p:cNvSpPr>
          <p:nvPr/>
        </p:nvSpPr>
        <p:spPr bwMode="auto">
          <a:xfrm>
            <a:off x="1109882" y="666051"/>
            <a:ext cx="9905998" cy="99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 kern="1200">
                <a:solidFill>
                  <a:schemeClr val="tx1"/>
                </a:solidFill>
                <a:latin typeface="Tunga" pitchFamily="34" charset="0"/>
                <a:ea typeface="+mj-ea"/>
                <a:cs typeface="Tunga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Tunga" pitchFamily="34" charset="0"/>
                <a:cs typeface="Tunga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Tunga" pitchFamily="34" charset="0"/>
                <a:cs typeface="Tunga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Tunga" pitchFamily="34" charset="0"/>
                <a:cs typeface="Tunga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Tunga" pitchFamily="34" charset="0"/>
                <a:cs typeface="Tunga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Tunga" pitchFamily="34" charset="0"/>
                <a:cs typeface="Tunga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Tunga" pitchFamily="34" charset="0"/>
                <a:cs typeface="Tunga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Tunga" pitchFamily="34" charset="0"/>
                <a:cs typeface="Tunga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Tunga" pitchFamily="34" charset="0"/>
                <a:cs typeface="Tunga" pitchFamily="34" charset="0"/>
              </a:defRPr>
            </a:lvl9pPr>
          </a:lstStyle>
          <a:p>
            <a:r>
              <a:rPr lang="en-US" sz="3600" smtClean="0">
                <a:latin typeface="Calisto MT" panose="02040603050505030304" pitchFamily="18" charset="0"/>
              </a:rPr>
              <a:t>Core Coaching Principles: Sequence</a:t>
            </a:r>
            <a:endParaRPr lang="en-US" sz="3600" dirty="0">
              <a:latin typeface="Calisto MT" panose="02040603050505030304" pitchFamily="18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A05B184-A062-4D13-B25A-EF498B63B003}" type="slidenum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14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2962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50065" y="595423"/>
            <a:ext cx="9952294" cy="696049"/>
          </a:xfrm>
        </p:spPr>
        <p:txBody>
          <a:bodyPr>
            <a:normAutofit/>
          </a:bodyPr>
          <a:lstStyle/>
          <a:p>
            <a:r>
              <a:rPr lang="en-US" sz="3600" dirty="0">
                <a:latin typeface="Calisto MT" panose="02040603050505030304" pitchFamily="18" charset="0"/>
              </a:rPr>
              <a:t>Core Coaching Principles</a:t>
            </a:r>
            <a:r>
              <a:rPr lang="en-US" sz="3600" dirty="0" smtClean="0">
                <a:latin typeface="Calisto MT" panose="02040603050505030304" pitchFamily="18" charset="0"/>
              </a:rPr>
              <a:t>: </a:t>
            </a:r>
            <a:r>
              <a:rPr lang="en-US" sz="3600" b="1" dirty="0">
                <a:latin typeface="Calisto MT" panose="02040603050505030304" pitchFamily="18" charset="0"/>
              </a:rPr>
              <a:t>Retreat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9609" y="1403499"/>
            <a:ext cx="8345020" cy="4805916"/>
          </a:xfrm>
        </p:spPr>
        <p:txBody>
          <a:bodyPr>
            <a:noAutofit/>
          </a:bodyPr>
          <a:lstStyle/>
          <a:p>
            <a:r>
              <a:rPr lang="en-US" sz="2800" dirty="0" smtClean="0"/>
              <a:t>Understand environment, our organization, and its opportunities for improvement</a:t>
            </a:r>
            <a:endParaRPr lang="en-US" sz="2800" dirty="0"/>
          </a:p>
          <a:p>
            <a:pPr lvl="1"/>
            <a:r>
              <a:rPr lang="en-US" dirty="0">
                <a:effectLst/>
              </a:rPr>
              <a:t>Why are we doing what we are doing? </a:t>
            </a:r>
          </a:p>
          <a:p>
            <a:pPr lvl="1"/>
            <a:r>
              <a:rPr lang="en-US" dirty="0">
                <a:effectLst/>
              </a:rPr>
              <a:t>Where do we need to go? </a:t>
            </a:r>
          </a:p>
          <a:p>
            <a:pPr lvl="1"/>
            <a:r>
              <a:rPr lang="en-US" dirty="0">
                <a:effectLst/>
              </a:rPr>
              <a:t>How can we get there? </a:t>
            </a:r>
          </a:p>
          <a:p>
            <a:pPr lvl="1"/>
            <a:r>
              <a:rPr lang="en-US" dirty="0">
                <a:effectLst/>
              </a:rPr>
              <a:t>How can we improve? </a:t>
            </a:r>
          </a:p>
          <a:p>
            <a:pPr lvl="1"/>
            <a:r>
              <a:rPr lang="en-US" dirty="0"/>
              <a:t>What are the risks, challenges, and </a:t>
            </a:r>
            <a:r>
              <a:rPr lang="en-US" dirty="0" smtClean="0"/>
              <a:t>opportunities that </a:t>
            </a:r>
            <a:r>
              <a:rPr lang="en-US" dirty="0"/>
              <a:t>we need to address?</a:t>
            </a:r>
            <a:r>
              <a:rPr lang="en-US" dirty="0">
                <a:effectLst/>
              </a:rPr>
              <a:t> </a:t>
            </a:r>
          </a:p>
          <a:p>
            <a:r>
              <a:rPr lang="en-US" sz="2800" dirty="0" smtClean="0"/>
              <a:t>Safely find </a:t>
            </a:r>
            <a:r>
              <a:rPr lang="en-US" sz="2800" dirty="0"/>
              <a:t>a path </a:t>
            </a:r>
            <a:r>
              <a:rPr lang="en-US" sz="2800" dirty="0" smtClean="0"/>
              <a:t>forward by regrouping and recharging</a:t>
            </a:r>
            <a:endParaRPr lang="en-US" sz="28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EDF5B12-BA55-4CBD-A374-E43D6BC540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74629" y="2088591"/>
            <a:ext cx="3435732" cy="3435732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A05B184-A062-4D13-B25A-EF498B63B003}" type="slidenum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15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8985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6E235C-D41F-4E0E-AD29-8BD5AFD805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alisto MT" panose="02040603050505030304" pitchFamily="18" charset="0"/>
              </a:rPr>
              <a:t>Core Coaching Principles:  </a:t>
            </a:r>
            <a:r>
              <a:rPr lang="en-US" b="1" dirty="0">
                <a:latin typeface="Calisto MT" panose="02040603050505030304" pitchFamily="18" charset="0"/>
              </a:rPr>
              <a:t>Urgency</a:t>
            </a:r>
            <a:endParaRPr lang="en-US" dirty="0">
              <a:latin typeface="Calisto MT" panose="0204060305050503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022E24-A72B-447D-86BC-0FBF13686C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2782957"/>
            <a:ext cx="6556513" cy="334321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000" dirty="0"/>
              <a:t>Urgency requires a </a:t>
            </a:r>
          </a:p>
          <a:p>
            <a:pPr marL="0" indent="0" algn="ctr">
              <a:buNone/>
            </a:pPr>
            <a:r>
              <a:rPr lang="en-US" sz="4000" dirty="0"/>
              <a:t>“Burning Platform”.</a:t>
            </a:r>
          </a:p>
          <a:p>
            <a:endParaRPr lang="en-US" sz="40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6085F1F-2B60-4BD6-B371-B0D99F0BDA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06613" y="1600206"/>
            <a:ext cx="4023360" cy="4658298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A05B184-A062-4D13-B25A-EF498B63B003}" type="slidenum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16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2095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9380" y="667006"/>
            <a:ext cx="9777046" cy="782424"/>
          </a:xfrm>
        </p:spPr>
        <p:txBody>
          <a:bodyPr>
            <a:noAutofit/>
          </a:bodyPr>
          <a:lstStyle/>
          <a:p>
            <a:r>
              <a:rPr lang="en-US" sz="3600" dirty="0">
                <a:latin typeface="Calisto MT" panose="02040603050505030304" pitchFamily="18" charset="0"/>
              </a:rPr>
              <a:t>How can we increase a felt sense of urgency?</a:t>
            </a:r>
            <a:endParaRPr lang="en-US" sz="3600" b="1" dirty="0">
              <a:latin typeface="Calisto MT" panose="02040603050505030304" pitchFamily="18" charset="0"/>
            </a:endParaRP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81985630"/>
              </p:ext>
            </p:extLst>
          </p:nvPr>
        </p:nvGraphicFramePr>
        <p:xfrm>
          <a:off x="6096000" y="1168672"/>
          <a:ext cx="6241773" cy="42580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43923" y="1484102"/>
            <a:ext cx="5964375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u="sng" dirty="0"/>
              <a:t>A Sense of Urgency</a:t>
            </a:r>
            <a:r>
              <a:rPr lang="en-US" sz="2400" b="1" dirty="0"/>
              <a:t>, John Kotter</a:t>
            </a:r>
          </a:p>
          <a:p>
            <a:endParaRPr lang="en-US" sz="2400" b="1" dirty="0"/>
          </a:p>
          <a:p>
            <a:r>
              <a:rPr lang="en-US" sz="2400" b="1" dirty="0"/>
              <a:t>1. Bring the outside in:  </a:t>
            </a:r>
            <a:r>
              <a:rPr lang="en-US" sz="2400" dirty="0"/>
              <a:t>external opportunities, vs. “we know best” </a:t>
            </a:r>
          </a:p>
          <a:p>
            <a:endParaRPr lang="en-US" sz="2400" b="1" dirty="0"/>
          </a:p>
          <a:p>
            <a:r>
              <a:rPr lang="en-US" sz="2400" b="1" dirty="0"/>
              <a:t>2. Behave with urgency every day: </a:t>
            </a:r>
            <a:r>
              <a:rPr lang="en-US" sz="2400" dirty="0"/>
              <a:t>Walk the talk and lead by example.</a:t>
            </a:r>
          </a:p>
          <a:p>
            <a:endParaRPr lang="en-US" sz="2400" b="1" dirty="0"/>
          </a:p>
          <a:p>
            <a:r>
              <a:rPr lang="en-US" sz="2400" b="1" dirty="0"/>
              <a:t>3. Find opportunity in crises: </a:t>
            </a:r>
            <a:r>
              <a:rPr lang="en-US" sz="2400" dirty="0"/>
              <a:t>Leveraged the crisis to break through complacency.</a:t>
            </a:r>
          </a:p>
          <a:p>
            <a:endParaRPr lang="en-US" sz="2400" b="1" dirty="0"/>
          </a:p>
          <a:p>
            <a:r>
              <a:rPr lang="en-US" sz="2400" b="1" dirty="0"/>
              <a:t>4. Deal with the No-Nos: </a:t>
            </a:r>
            <a:r>
              <a:rPr lang="en-US" sz="2400" dirty="0"/>
              <a:t>Address those who hinder change.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711E83FA-B9E1-435F-98DE-514E2983B9D9}"/>
              </a:ext>
            </a:extLst>
          </p:cNvPr>
          <p:cNvSpPr/>
          <p:nvPr/>
        </p:nvSpPr>
        <p:spPr>
          <a:xfrm>
            <a:off x="8709990" y="3429000"/>
            <a:ext cx="1013791" cy="100385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ROI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A05B184-A062-4D13-B25A-EF498B63B003}" type="slidenum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17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9533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3768131"/>
            <a:ext cx="10972800" cy="2358037"/>
          </a:xfrm>
        </p:spPr>
        <p:txBody>
          <a:bodyPr>
            <a:normAutofit/>
          </a:bodyPr>
          <a:lstStyle/>
          <a:p>
            <a:pPr lvl="0"/>
            <a:r>
              <a:rPr lang="en-US" sz="2800" u="sng" dirty="0">
                <a:solidFill>
                  <a:srgbClr val="FF0000"/>
                </a:solidFill>
                <a:effectLst/>
              </a:rPr>
              <a:t>Assessment Phase</a:t>
            </a:r>
            <a:r>
              <a:rPr lang="en-US" sz="2800" dirty="0">
                <a:solidFill>
                  <a:srgbClr val="FF0000"/>
                </a:solidFill>
                <a:effectLst/>
              </a:rPr>
              <a:t>: </a:t>
            </a:r>
          </a:p>
          <a:p>
            <a:pPr lvl="0"/>
            <a:r>
              <a:rPr lang="en-US" sz="2800" dirty="0">
                <a:effectLst/>
              </a:rPr>
              <a:t>Use tools to understand the organizational environment, strengths and challenges. </a:t>
            </a:r>
          </a:p>
          <a:p>
            <a:pPr lvl="0"/>
            <a:r>
              <a:rPr lang="en-US" sz="2800" dirty="0">
                <a:effectLst/>
              </a:rPr>
              <a:t>Dialogue to establish clear stretch goals.</a:t>
            </a:r>
          </a:p>
          <a:p>
            <a:endParaRPr lang="en-US" sz="2800" dirty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4052513778"/>
              </p:ext>
            </p:extLst>
          </p:nvPr>
        </p:nvGraphicFramePr>
        <p:xfrm>
          <a:off x="810689" y="2410671"/>
          <a:ext cx="10567446" cy="13574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itle 1"/>
          <p:cNvSpPr txBox="1">
            <a:spLocks/>
          </p:cNvSpPr>
          <p:nvPr/>
        </p:nvSpPr>
        <p:spPr bwMode="auto">
          <a:xfrm>
            <a:off x="1109882" y="666051"/>
            <a:ext cx="9905998" cy="99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 kern="1200">
                <a:solidFill>
                  <a:schemeClr val="tx1"/>
                </a:solidFill>
                <a:latin typeface="Tunga" pitchFamily="34" charset="0"/>
                <a:ea typeface="+mj-ea"/>
                <a:cs typeface="Tunga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Tunga" pitchFamily="34" charset="0"/>
                <a:cs typeface="Tunga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Tunga" pitchFamily="34" charset="0"/>
                <a:cs typeface="Tunga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Tunga" pitchFamily="34" charset="0"/>
                <a:cs typeface="Tunga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Tunga" pitchFamily="34" charset="0"/>
                <a:cs typeface="Tunga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Tunga" pitchFamily="34" charset="0"/>
                <a:cs typeface="Tunga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Tunga" pitchFamily="34" charset="0"/>
                <a:cs typeface="Tunga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Tunga" pitchFamily="34" charset="0"/>
                <a:cs typeface="Tunga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Tunga" pitchFamily="34" charset="0"/>
                <a:cs typeface="Tunga" pitchFamily="34" charset="0"/>
              </a:defRPr>
            </a:lvl9pPr>
          </a:lstStyle>
          <a:p>
            <a:r>
              <a:rPr lang="en-US" sz="3600" smtClean="0">
                <a:latin typeface="Calisto MT" panose="02040603050505030304" pitchFamily="18" charset="0"/>
              </a:rPr>
              <a:t>Core Coaching Principles: Sequence</a:t>
            </a:r>
            <a:endParaRPr lang="en-US" sz="3600" dirty="0">
              <a:latin typeface="Calisto MT" panose="02040603050505030304" pitchFamily="18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A05B184-A062-4D13-B25A-EF498B63B003}" type="slidenum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18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5714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2725" y="2743199"/>
            <a:ext cx="10972800" cy="3604033"/>
          </a:xfrm>
        </p:spPr>
        <p:txBody>
          <a:bodyPr>
            <a:noAutofit/>
          </a:bodyPr>
          <a:lstStyle/>
          <a:p>
            <a:pPr lvl="0"/>
            <a:r>
              <a:rPr lang="en-US" sz="2800" b="1" u="sng" dirty="0">
                <a:solidFill>
                  <a:srgbClr val="FF0000"/>
                </a:solidFill>
                <a:effectLst/>
              </a:rPr>
              <a:t>Planning Phase</a:t>
            </a:r>
            <a:r>
              <a:rPr lang="en-US" sz="2800" b="1" dirty="0">
                <a:solidFill>
                  <a:srgbClr val="FF0000"/>
                </a:solidFill>
                <a:effectLst/>
              </a:rPr>
              <a:t>: </a:t>
            </a:r>
          </a:p>
          <a:p>
            <a:pPr lvl="0"/>
            <a:r>
              <a:rPr lang="en-US" sz="2800" dirty="0">
                <a:effectLst/>
              </a:rPr>
              <a:t>Plan the details of the change/ project.</a:t>
            </a:r>
          </a:p>
          <a:p>
            <a:pPr lvl="0"/>
            <a:r>
              <a:rPr lang="en-US" sz="2800" dirty="0">
                <a:effectLst/>
              </a:rPr>
              <a:t>Define strategies and tools to measure progress toward the chosen goals.</a:t>
            </a:r>
          </a:p>
          <a:p>
            <a:pPr lvl="0"/>
            <a:r>
              <a:rPr lang="en-US" sz="2800" dirty="0">
                <a:effectLst/>
              </a:rPr>
              <a:t>Dedicate time, people and resources to the project.</a:t>
            </a:r>
          </a:p>
          <a:p>
            <a:pPr lvl="0"/>
            <a:r>
              <a:rPr lang="en-US" sz="2800" dirty="0">
                <a:effectLst/>
              </a:rPr>
              <a:t>Develop a project timeline.</a:t>
            </a:r>
          </a:p>
          <a:p>
            <a:pPr lvl="0"/>
            <a:r>
              <a:rPr lang="en-US" sz="2800" dirty="0">
                <a:effectLst/>
              </a:rPr>
              <a:t>Cultivate commitment among team members. </a:t>
            </a:r>
          </a:p>
          <a:p>
            <a:endParaRPr lang="en-US" sz="2400" dirty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3844764257"/>
              </p:ext>
            </p:extLst>
          </p:nvPr>
        </p:nvGraphicFramePr>
        <p:xfrm>
          <a:off x="947740" y="1385739"/>
          <a:ext cx="10567446" cy="13574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itle 1"/>
          <p:cNvSpPr txBox="1">
            <a:spLocks/>
          </p:cNvSpPr>
          <p:nvPr/>
        </p:nvSpPr>
        <p:spPr bwMode="auto">
          <a:xfrm>
            <a:off x="1109882" y="666051"/>
            <a:ext cx="9905998" cy="99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 kern="1200">
                <a:solidFill>
                  <a:schemeClr val="tx1"/>
                </a:solidFill>
                <a:latin typeface="Tunga" pitchFamily="34" charset="0"/>
                <a:ea typeface="+mj-ea"/>
                <a:cs typeface="Tunga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Tunga" pitchFamily="34" charset="0"/>
                <a:cs typeface="Tunga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Tunga" pitchFamily="34" charset="0"/>
                <a:cs typeface="Tunga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Tunga" pitchFamily="34" charset="0"/>
                <a:cs typeface="Tunga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Tunga" pitchFamily="34" charset="0"/>
                <a:cs typeface="Tunga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Tunga" pitchFamily="34" charset="0"/>
                <a:cs typeface="Tunga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Tunga" pitchFamily="34" charset="0"/>
                <a:cs typeface="Tunga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Tunga" pitchFamily="34" charset="0"/>
                <a:cs typeface="Tunga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Tunga" pitchFamily="34" charset="0"/>
                <a:cs typeface="Tunga" pitchFamily="34" charset="0"/>
              </a:defRPr>
            </a:lvl9pPr>
          </a:lstStyle>
          <a:p>
            <a:r>
              <a:rPr lang="en-US" sz="3600" smtClean="0">
                <a:latin typeface="Calisto MT" panose="02040603050505030304" pitchFamily="18" charset="0"/>
              </a:rPr>
              <a:t>Core Coaching Principles: Sequence</a:t>
            </a:r>
            <a:endParaRPr lang="en-US" sz="3600" dirty="0">
              <a:latin typeface="Calisto MT" panose="02040603050505030304" pitchFamily="18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A05B184-A062-4D13-B25A-EF498B63B003}" type="slidenum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19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6331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247900" y="5124271"/>
            <a:ext cx="76527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 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13734" y="372862"/>
            <a:ext cx="7543800" cy="5504718"/>
          </a:xfrm>
        </p:spPr>
        <p:txBody>
          <a:bodyPr>
            <a:normAutofit fontScale="90000"/>
          </a:bodyPr>
          <a:lstStyle/>
          <a:p>
            <a:r>
              <a:rPr lang="en-US" sz="4000" b="0" dirty="0">
                <a:latin typeface="Calisto MT" panose="02040603050505030304" pitchFamily="18" charset="0"/>
              </a:rPr>
              <a:t>UTI Toolkit – Module 5</a:t>
            </a:r>
            <a:br>
              <a:rPr lang="en-US" sz="4000" b="0" dirty="0">
                <a:latin typeface="Calisto MT" panose="02040603050505030304" pitchFamily="18" charset="0"/>
              </a:rPr>
            </a:br>
            <a:r>
              <a:rPr lang="en-US" sz="2000" b="0" dirty="0">
                <a:latin typeface="Calisto MT" panose="02040603050505030304" pitchFamily="18" charset="0"/>
              </a:rPr>
              <a:t>Narration by:</a:t>
            </a:r>
            <a:br>
              <a:rPr lang="en-US" sz="2000" b="0" dirty="0">
                <a:latin typeface="Calisto MT" panose="02040603050505030304" pitchFamily="18" charset="0"/>
              </a:rPr>
            </a:br>
            <a:r>
              <a:rPr lang="en-US" sz="2800" b="0" dirty="0">
                <a:latin typeface="Calisto MT" panose="02040603050505030304" pitchFamily="18" charset="0"/>
              </a:rPr>
              <a:t>Jay Ford, PhD, FACHE, LFHIMSS</a:t>
            </a:r>
            <a:r>
              <a:rPr lang="en-US" sz="2000" b="0" i="1" dirty="0">
                <a:latin typeface="Calisto MT" panose="02040603050505030304" pitchFamily="18" charset="0"/>
              </a:rPr>
              <a:t/>
            </a:r>
            <a:br>
              <a:rPr lang="en-US" sz="2000" b="0" i="1" dirty="0">
                <a:latin typeface="Calisto MT" panose="02040603050505030304" pitchFamily="18" charset="0"/>
              </a:rPr>
            </a:br>
            <a:r>
              <a:rPr lang="en-US" sz="2000" b="0" dirty="0">
                <a:latin typeface="Calisto MT" panose="02040603050505030304" pitchFamily="18" charset="0"/>
              </a:rPr>
              <a:t>Assistant Professor</a:t>
            </a:r>
            <a:br>
              <a:rPr lang="en-US" sz="2000" b="0" dirty="0">
                <a:latin typeface="Calisto MT" panose="02040603050505030304" pitchFamily="18" charset="0"/>
              </a:rPr>
            </a:br>
            <a:r>
              <a:rPr lang="en-US" sz="2000" b="0" dirty="0">
                <a:latin typeface="Calisto MT" panose="02040603050505030304" pitchFamily="18" charset="0"/>
              </a:rPr>
              <a:t>School of Pharmacy, University of Wisconsin-Madison</a:t>
            </a:r>
            <a:br>
              <a:rPr lang="en-US" sz="2000" b="0" dirty="0">
                <a:latin typeface="Calisto MT" panose="02040603050505030304" pitchFamily="18" charset="0"/>
              </a:rPr>
            </a:br>
            <a:r>
              <a:rPr lang="en-US" sz="2000" b="0" dirty="0">
                <a:latin typeface="Calisto MT" panose="02040603050505030304" pitchFamily="18" charset="0"/>
              </a:rPr>
              <a:t/>
            </a:r>
            <a:br>
              <a:rPr lang="en-US" sz="2000" b="0" dirty="0">
                <a:latin typeface="Calisto MT" panose="02040603050505030304" pitchFamily="18" charset="0"/>
              </a:rPr>
            </a:br>
            <a:r>
              <a:rPr lang="en-US" sz="2000" b="0" dirty="0">
                <a:latin typeface="Calisto MT" panose="02040603050505030304" pitchFamily="18" charset="0"/>
              </a:rPr>
              <a:t/>
            </a:r>
            <a:br>
              <a:rPr lang="en-US" sz="2000" b="0" dirty="0">
                <a:latin typeface="Calisto MT" panose="02040603050505030304" pitchFamily="18" charset="0"/>
              </a:rPr>
            </a:br>
            <a:r>
              <a:rPr lang="en-US" sz="2000" b="0" dirty="0" smtClean="0">
                <a:latin typeface="Calisto MT" panose="02040603050505030304" pitchFamily="18" charset="0"/>
              </a:rPr>
              <a:t/>
            </a:r>
            <a:br>
              <a:rPr lang="en-US" sz="2000" b="0" dirty="0" smtClean="0">
                <a:latin typeface="Calisto MT" panose="02040603050505030304" pitchFamily="18" charset="0"/>
              </a:rPr>
            </a:br>
            <a:r>
              <a:rPr lang="en-US" sz="2000" dirty="0">
                <a:latin typeface="Calisto MT" panose="02040603050505030304" pitchFamily="18" charset="0"/>
              </a:rPr>
              <a:t/>
            </a:r>
            <a:br>
              <a:rPr lang="en-US" sz="2000" dirty="0">
                <a:latin typeface="Calisto MT" panose="02040603050505030304" pitchFamily="18" charset="0"/>
              </a:rPr>
            </a:br>
            <a:r>
              <a:rPr lang="en-US" sz="2000" dirty="0" smtClean="0">
                <a:latin typeface="Calisto MT" panose="02040603050505030304" pitchFamily="18" charset="0"/>
              </a:rPr>
              <a:t/>
            </a:r>
            <a:br>
              <a:rPr lang="en-US" sz="2000" dirty="0" smtClean="0">
                <a:latin typeface="Calisto MT" panose="02040603050505030304" pitchFamily="18" charset="0"/>
              </a:rPr>
            </a:br>
            <a:r>
              <a:rPr lang="en-US" sz="2000" dirty="0">
                <a:latin typeface="Calisto MT" panose="02040603050505030304" pitchFamily="18" charset="0"/>
              </a:rPr>
              <a:t/>
            </a:r>
            <a:br>
              <a:rPr lang="en-US" sz="2000" dirty="0">
                <a:latin typeface="Calisto MT" panose="02040603050505030304" pitchFamily="18" charset="0"/>
              </a:rPr>
            </a:br>
            <a:r>
              <a:rPr lang="en-US" sz="2000" b="0" dirty="0">
                <a:latin typeface="Calisto MT" panose="02040603050505030304" pitchFamily="18" charset="0"/>
              </a:rPr>
              <a:t/>
            </a:r>
            <a:br>
              <a:rPr lang="en-US" sz="2000" b="0" dirty="0">
                <a:latin typeface="Calisto MT" panose="02040603050505030304" pitchFamily="18" charset="0"/>
              </a:rPr>
            </a:br>
            <a:r>
              <a:rPr lang="en-US" sz="2000" b="0" dirty="0">
                <a:latin typeface="Calisto MT" panose="02040603050505030304" pitchFamily="18" charset="0"/>
              </a:rPr>
              <a:t/>
            </a:r>
            <a:br>
              <a:rPr lang="en-US" sz="2000" b="0" dirty="0">
                <a:latin typeface="Calisto MT" panose="02040603050505030304" pitchFamily="18" charset="0"/>
              </a:rPr>
            </a:br>
            <a:r>
              <a:rPr lang="en-US" sz="2000" b="0" dirty="0">
                <a:latin typeface="Calisto MT" panose="02040603050505030304" pitchFamily="18" charset="0"/>
              </a:rPr>
              <a:t/>
            </a:r>
            <a:br>
              <a:rPr lang="en-US" sz="2000" b="0" dirty="0">
                <a:latin typeface="Calisto MT" panose="02040603050505030304" pitchFamily="18" charset="0"/>
              </a:rPr>
            </a:br>
            <a:r>
              <a:rPr lang="en-US" sz="2000" b="0" dirty="0">
                <a:latin typeface="Calisto MT" panose="02040603050505030304" pitchFamily="18" charset="0"/>
              </a:rPr>
              <a:t/>
            </a:r>
            <a:br>
              <a:rPr lang="en-US" sz="2000" b="0" dirty="0">
                <a:latin typeface="Calisto MT" panose="02040603050505030304" pitchFamily="18" charset="0"/>
              </a:rPr>
            </a:br>
            <a:r>
              <a:rPr lang="en-US" sz="2000" b="0" dirty="0">
                <a:latin typeface="Calisto MT" panose="02040603050505030304" pitchFamily="18" charset="0"/>
              </a:rPr>
              <a:t/>
            </a:r>
            <a:br>
              <a:rPr lang="en-US" sz="2000" b="0" dirty="0">
                <a:latin typeface="Calisto MT" panose="02040603050505030304" pitchFamily="18" charset="0"/>
              </a:rPr>
            </a:br>
            <a:r>
              <a:rPr lang="en-US" sz="2000" b="0" dirty="0">
                <a:latin typeface="Calisto MT" panose="02040603050505030304" pitchFamily="18" charset="0"/>
              </a:rPr>
              <a:t/>
            </a:r>
            <a:br>
              <a:rPr lang="en-US" sz="2000" b="0" dirty="0">
                <a:latin typeface="Calisto MT" panose="02040603050505030304" pitchFamily="18" charset="0"/>
              </a:rPr>
            </a:br>
            <a:r>
              <a:rPr lang="en-US" sz="2000" b="0" dirty="0">
                <a:latin typeface="Calisto MT" panose="02040603050505030304" pitchFamily="18" charset="0"/>
              </a:rPr>
              <a:t>Content developed in partnership with the Wisconsin</a:t>
            </a:r>
            <a:br>
              <a:rPr lang="en-US" sz="2000" b="0" dirty="0">
                <a:latin typeface="Calisto MT" panose="02040603050505030304" pitchFamily="18" charset="0"/>
              </a:rPr>
            </a:br>
            <a:r>
              <a:rPr lang="en-US" sz="2000" b="0" dirty="0">
                <a:latin typeface="Calisto MT" panose="02040603050505030304" pitchFamily="18" charset="0"/>
              </a:rPr>
              <a:t>Healthcare-Associated Infections in Long-Term Care Coalition</a:t>
            </a:r>
            <a:endParaRPr lang="en-US" sz="14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2927A76-29AC-5440-A4E4-1359148FFD1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659" y="5715000"/>
            <a:ext cx="2117979" cy="907705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6C368B58-5409-3441-AFBA-CC46B18906A3}"/>
              </a:ext>
            </a:extLst>
          </p:cNvPr>
          <p:cNvSpPr/>
          <p:nvPr/>
        </p:nvSpPr>
        <p:spPr>
          <a:xfrm>
            <a:off x="2392638" y="6098977"/>
            <a:ext cx="840260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latin typeface="Calisto MT" panose="02040603050505030304" pitchFamily="18" charset="0"/>
              </a:rPr>
              <a:t>Funding for this project was provided by the Wisconsin Partnership Program at the UW School of Medicine and Public Health</a:t>
            </a:r>
            <a:endParaRPr lang="en-US" sz="1200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080" b="37633"/>
          <a:stretch/>
        </p:blipFill>
        <p:spPr>
          <a:xfrm>
            <a:off x="4671063" y="2623855"/>
            <a:ext cx="3273029" cy="2468880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D57BF76-1942-4EFE-AA29-82442E406BAE}" type="slidenum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2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9790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5035" y="595578"/>
            <a:ext cx="11227324" cy="718929"/>
          </a:xfrm>
        </p:spPr>
        <p:txBody>
          <a:bodyPr>
            <a:normAutofit/>
          </a:bodyPr>
          <a:lstStyle/>
          <a:p>
            <a:r>
              <a:rPr lang="en-US" sz="3600" dirty="0">
                <a:latin typeface="Calisto MT" panose="02040603050505030304" pitchFamily="18" charset="0"/>
              </a:rPr>
              <a:t>Core Coaching Principles: </a:t>
            </a:r>
            <a:r>
              <a:rPr lang="en-US" sz="3600" b="1" dirty="0" smtClean="0">
                <a:latin typeface="Calisto MT" panose="02040603050505030304" pitchFamily="18" charset="0"/>
              </a:rPr>
              <a:t>Teams</a:t>
            </a:r>
            <a:endParaRPr lang="en-US" sz="3600" b="1" dirty="0">
              <a:latin typeface="Calisto MT" panose="0204060305050503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1004" y="1739348"/>
            <a:ext cx="9040082" cy="4693810"/>
          </a:xfrm>
        </p:spPr>
        <p:txBody>
          <a:bodyPr/>
          <a:lstStyle/>
          <a:p>
            <a:pPr>
              <a:buFont typeface="Wingdings 2" pitchFamily="18" charset="2"/>
              <a:buNone/>
            </a:pPr>
            <a:r>
              <a:rPr lang="en-US" sz="2800" b="1" i="1" dirty="0"/>
              <a:t>If you want to go fast, </a:t>
            </a:r>
          </a:p>
          <a:p>
            <a:pPr>
              <a:buFont typeface="Wingdings 2" pitchFamily="18" charset="2"/>
              <a:buNone/>
            </a:pPr>
            <a:r>
              <a:rPr lang="en-US" sz="2800" b="1" i="1" dirty="0"/>
              <a:t>go alone…</a:t>
            </a:r>
          </a:p>
          <a:p>
            <a:pPr>
              <a:buFont typeface="Wingdings 2" pitchFamily="18" charset="2"/>
              <a:buNone/>
            </a:pPr>
            <a:endParaRPr lang="en-US" sz="2800" b="1" i="1" dirty="0"/>
          </a:p>
          <a:p>
            <a:pPr>
              <a:buFont typeface="Wingdings 2" pitchFamily="18" charset="2"/>
              <a:buNone/>
            </a:pPr>
            <a:r>
              <a:rPr lang="en-US" sz="2800" b="1" i="1" dirty="0"/>
              <a:t>If you want to go far, </a:t>
            </a:r>
          </a:p>
          <a:p>
            <a:pPr>
              <a:buFont typeface="Wingdings 2" pitchFamily="18" charset="2"/>
              <a:buNone/>
            </a:pPr>
            <a:r>
              <a:rPr lang="en-US" sz="2800" b="1" i="1" dirty="0"/>
              <a:t>go together.</a:t>
            </a:r>
          </a:p>
          <a:p>
            <a:pPr>
              <a:buFont typeface="Wingdings 2" pitchFamily="18" charset="2"/>
              <a:buNone/>
            </a:pPr>
            <a:endParaRPr lang="en-US" sz="2800" b="1" i="1" dirty="0"/>
          </a:p>
          <a:p>
            <a:pPr>
              <a:buFont typeface="Wingdings 2" pitchFamily="18" charset="2"/>
              <a:buNone/>
            </a:pPr>
            <a:r>
              <a:rPr lang="en-US" sz="2800" b="1" i="1" dirty="0"/>
              <a:t>		African p</a:t>
            </a:r>
            <a:r>
              <a:rPr lang="en-US" sz="2800" b="1" dirty="0"/>
              <a:t>roverb</a:t>
            </a:r>
          </a:p>
          <a:p>
            <a:endParaRPr lang="en-US" dirty="0"/>
          </a:p>
        </p:txBody>
      </p:sp>
      <p:pic>
        <p:nvPicPr>
          <p:cNvPr id="4" name="Picture 3" descr="Jungl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460082" y="1314507"/>
            <a:ext cx="7498080" cy="4997468"/>
          </a:xfrm>
          <a:prstGeom prst="rect">
            <a:avLst/>
          </a:prstGeom>
        </p:spPr>
      </p:pic>
      <p:sp>
        <p:nvSpPr>
          <p:cNvPr id="5" name="Content Placeholder 4"/>
          <p:cNvSpPr txBox="1">
            <a:spLocks/>
          </p:cNvSpPr>
          <p:nvPr/>
        </p:nvSpPr>
        <p:spPr>
          <a:xfrm>
            <a:off x="1978659" y="5156237"/>
            <a:ext cx="7359782" cy="17017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00000"/>
              <a:buFont typeface="Arial"/>
              <a:buChar char="•"/>
              <a:defRPr sz="2000" kern="1200" cap="small">
                <a:solidFill>
                  <a:schemeClr val="tx1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00000"/>
              <a:buFont typeface="Arial"/>
              <a:buChar char="•"/>
              <a:defRPr sz="1800" kern="1200" cap="small">
                <a:solidFill>
                  <a:schemeClr val="tx1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00000"/>
              <a:buFont typeface="Arial"/>
              <a:buChar char="•"/>
              <a:defRPr sz="1600" kern="1200" cap="small">
                <a:solidFill>
                  <a:schemeClr val="tx1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00000"/>
              <a:buFont typeface="Arial"/>
              <a:buChar char="•"/>
              <a:defRPr sz="1400" kern="1200" cap="small">
                <a:solidFill>
                  <a:schemeClr val="tx1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00000"/>
              <a:buFont typeface="Arial"/>
              <a:buChar char="•"/>
              <a:defRPr sz="1400" kern="1200" cap="small">
                <a:solidFill>
                  <a:schemeClr val="tx1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00000"/>
              <a:buFont typeface="Arial"/>
              <a:buChar char="•"/>
              <a:defRPr sz="1200" kern="1200" cap="small">
                <a:solidFill>
                  <a:schemeClr val="tx1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00000"/>
              <a:buFont typeface="Arial"/>
              <a:buChar char="•"/>
              <a:defRPr sz="1200" kern="1200" cap="small">
                <a:solidFill>
                  <a:schemeClr val="tx1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00000"/>
              <a:buFont typeface="Arial"/>
              <a:buChar char="•"/>
              <a:defRPr sz="1200" kern="1200" cap="small">
                <a:solidFill>
                  <a:schemeClr val="tx1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00000"/>
              <a:buFont typeface="Arial"/>
              <a:buChar char="•"/>
              <a:defRPr sz="1200" kern="1200" cap="small">
                <a:solidFill>
                  <a:schemeClr val="tx1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A05B184-A062-4D13-B25A-EF498B63B003}" type="slidenum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20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2520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761" name="Picture 4" descr="MPj04117150000[1]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9333" y="1414809"/>
            <a:ext cx="6400800" cy="495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7763" name="TextBox 8"/>
          <p:cNvSpPr txBox="1">
            <a:spLocks noChangeArrowheads="1"/>
          </p:cNvSpPr>
          <p:nvPr/>
        </p:nvSpPr>
        <p:spPr bwMode="auto">
          <a:xfrm>
            <a:off x="1524000" y="4724400"/>
            <a:ext cx="4419600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600" dirty="0">
                <a:solidFill>
                  <a:srgbClr val="FFFF00"/>
                </a:solidFill>
                <a:latin typeface="Perpetua Titling MT" pitchFamily="18" charset="0"/>
              </a:rPr>
              <a:t>… 	</a:t>
            </a:r>
            <a:r>
              <a:rPr lang="en-US" sz="4400" dirty="0">
                <a:solidFill>
                  <a:srgbClr val="FFFF00"/>
                </a:solidFill>
                <a:latin typeface="Perpetua Titling MT" pitchFamily="18" charset="0"/>
              </a:rPr>
              <a:t>			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678752" y="535938"/>
            <a:ext cx="618008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/>
              <a:t>Team as Verb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033846" y="1658000"/>
            <a:ext cx="4938707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Calisto MT" panose="02040603050505030304" pitchFamily="18" charset="0"/>
              </a:rPr>
              <a:t>To Team…the act of Teaming…</a:t>
            </a:r>
          </a:p>
          <a:p>
            <a:endParaRPr lang="en-US" sz="3200" dirty="0">
              <a:latin typeface="Calisto MT" panose="02040603050505030304" pitchFamily="18" charset="0"/>
            </a:endParaRPr>
          </a:p>
          <a:p>
            <a:r>
              <a:rPr lang="en-US" sz="3200" dirty="0">
                <a:latin typeface="Calisto MT" panose="02040603050505030304" pitchFamily="18" charset="0"/>
              </a:rPr>
              <a:t>To put together in order to do something or to achieve a particular effect.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D791F7-A40B-4CEF-B11E-1C53B2387163}" type="slidenum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21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2723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E2BBE39C-22AF-4CCD-8DEF-D21BB3D3CD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>
                <a:latin typeface="Calisto MT" panose="02040603050505030304" pitchFamily="18" charset="0"/>
              </a:rPr>
              <a:t>Traits of Strong Teams </a:t>
            </a:r>
          </a:p>
        </p:txBody>
      </p:sp>
      <p:graphicFrame>
        <p:nvGraphicFramePr>
          <p:cNvPr id="9" name="Content Placeholder 8">
            <a:extLst>
              <a:ext uri="{FF2B5EF4-FFF2-40B4-BE49-F238E27FC236}">
                <a16:creationId xmlns:a16="http://schemas.microsoft.com/office/drawing/2014/main" id="{56C90D98-6680-44FC-B3F6-A3DE6639A72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89655750"/>
              </p:ext>
            </p:extLst>
          </p:nvPr>
        </p:nvGraphicFramePr>
        <p:xfrm>
          <a:off x="6890221" y="1447783"/>
          <a:ext cx="4913242" cy="47085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DED5000C-F742-4196-ACF7-793C2F3C29C5}"/>
              </a:ext>
            </a:extLst>
          </p:cNvPr>
          <p:cNvSpPr txBox="1"/>
          <p:nvPr/>
        </p:nvSpPr>
        <p:spPr>
          <a:xfrm>
            <a:off x="357811" y="1462209"/>
            <a:ext cx="6311347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sz="2800" dirty="0"/>
              <a:t>Learn and adapt quickly to change.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800" dirty="0"/>
              <a:t>Communicate and share ideas, successes, challenges.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800" dirty="0"/>
              <a:t>Diligently focus on the details and fundamentals of success.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800" dirty="0"/>
              <a:t>Have diverse experiences, skills, and ideas.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800" dirty="0"/>
              <a:t>Have a clearly articulated common mission/ goal.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800" dirty="0"/>
              <a:t>Trust each other to perform with commitment</a:t>
            </a:r>
            <a:r>
              <a:rPr lang="en-US" sz="2800" dirty="0" smtClean="0"/>
              <a:t>.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A05B184-A062-4D13-B25A-EF498B63B003}" type="slidenum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22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2504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1" name="Rectangle 3"/>
          <p:cNvSpPr>
            <a:spLocks noGrp="1" noChangeArrowheads="1"/>
          </p:cNvSpPr>
          <p:nvPr>
            <p:ph idx="1"/>
          </p:nvPr>
        </p:nvSpPr>
        <p:spPr>
          <a:xfrm>
            <a:off x="825062" y="1965434"/>
            <a:ext cx="7620000" cy="4419600"/>
          </a:xfrm>
        </p:spPr>
        <p:txBody>
          <a:bodyPr/>
          <a:lstStyle/>
          <a:p>
            <a:pPr eaLnBrk="1" hangingPunct="1"/>
            <a:endParaRPr lang="en-US" sz="2800" b="1" dirty="0"/>
          </a:p>
          <a:p>
            <a:pPr eaLnBrk="1" hangingPunct="1"/>
            <a:r>
              <a:rPr lang="en-US" sz="2800" b="1" dirty="0"/>
              <a:t>Executive Sponsor</a:t>
            </a:r>
            <a:endParaRPr lang="en-US" sz="2800" dirty="0"/>
          </a:p>
          <a:p>
            <a:pPr eaLnBrk="1" hangingPunct="1"/>
            <a:r>
              <a:rPr lang="en-US" sz="2800" b="1" dirty="0"/>
              <a:t>Change Leader</a:t>
            </a:r>
            <a:endParaRPr lang="en-US" sz="2800" dirty="0"/>
          </a:p>
          <a:p>
            <a:pPr eaLnBrk="1" hangingPunct="1"/>
            <a:r>
              <a:rPr lang="en-US" sz="2800" b="1" dirty="0"/>
              <a:t>Data Coordinator</a:t>
            </a:r>
            <a:endParaRPr lang="en-US" sz="2800" dirty="0"/>
          </a:p>
          <a:p>
            <a:pPr eaLnBrk="1" hangingPunct="1"/>
            <a:r>
              <a:rPr lang="en-US" sz="2800" b="1" dirty="0"/>
              <a:t>Team members</a:t>
            </a:r>
            <a:endParaRPr lang="en-US" sz="2800" dirty="0"/>
          </a:p>
          <a:p>
            <a:pPr eaLnBrk="1" hangingPunct="1"/>
            <a:r>
              <a:rPr lang="en-US" sz="2800" b="1" dirty="0"/>
              <a:t>Sustain Leader</a:t>
            </a:r>
            <a:endParaRPr lang="en-US" sz="2800" dirty="0"/>
          </a:p>
          <a:p>
            <a:pPr eaLnBrk="1" hangingPunct="1">
              <a:buClr>
                <a:srgbClr val="660066"/>
              </a:buClr>
              <a:buFont typeface="Wingdings" pitchFamily="2" charset="2"/>
              <a:buNone/>
            </a:pPr>
            <a:endParaRPr lang="en-US" sz="2400" dirty="0"/>
          </a:p>
        </p:txBody>
      </p:sp>
      <p:sp>
        <p:nvSpPr>
          <p:cNvPr id="6861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11C29C4D-FB64-4DF8-ABCC-A8F339B50FBE}" type="slidenum">
              <a:rPr lang="en-US" smtClean="0">
                <a:latin typeface="Arial" charset="0"/>
              </a:rPr>
              <a:pPr/>
              <a:t>23</a:t>
            </a:fld>
            <a:endParaRPr lang="en-US" dirty="0">
              <a:latin typeface="Arial" charset="0"/>
            </a:endParaRPr>
          </a:p>
        </p:txBody>
      </p:sp>
      <p:sp>
        <p:nvSpPr>
          <p:cNvPr id="68613" name="TextBox 6"/>
          <p:cNvSpPr txBox="1">
            <a:spLocks noChangeArrowheads="1"/>
          </p:cNvSpPr>
          <p:nvPr/>
        </p:nvSpPr>
        <p:spPr bwMode="auto">
          <a:xfrm>
            <a:off x="216444" y="1554931"/>
            <a:ext cx="441861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3600" dirty="0">
                <a:latin typeface="Calisto MT" panose="02040603050505030304" pitchFamily="18" charset="0"/>
              </a:rPr>
              <a:t>Change Teams</a:t>
            </a:r>
          </a:p>
        </p:txBody>
      </p:sp>
      <p:pic>
        <p:nvPicPr>
          <p:cNvPr id="68614" name="Picture 2" descr="C:\Users\Mat\AppData\Local\Microsoft\Windows\Temporary Internet Files\Content.IE5\HYKGQSZU\MPj04330570000[1]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82901" y="711527"/>
            <a:ext cx="6786058" cy="51322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57460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3034603"/>
            <a:ext cx="4737652" cy="3091566"/>
          </a:xfrm>
        </p:spPr>
        <p:txBody>
          <a:bodyPr>
            <a:normAutofit/>
          </a:bodyPr>
          <a:lstStyle/>
          <a:p>
            <a:pPr lvl="0"/>
            <a:r>
              <a:rPr lang="en-US" sz="2800" b="1" u="sng" dirty="0">
                <a:solidFill>
                  <a:srgbClr val="FF0000"/>
                </a:solidFill>
                <a:effectLst/>
              </a:rPr>
              <a:t>Planning Phase</a:t>
            </a:r>
            <a:r>
              <a:rPr lang="en-US" sz="2800" b="1" dirty="0">
                <a:solidFill>
                  <a:srgbClr val="FF0000"/>
                </a:solidFill>
                <a:effectLst/>
              </a:rPr>
              <a:t>: </a:t>
            </a:r>
          </a:p>
          <a:p>
            <a:pPr lvl="0"/>
            <a:r>
              <a:rPr lang="en-US" sz="2800" dirty="0">
                <a:effectLst/>
              </a:rPr>
              <a:t>Consider projects that have high impact</a:t>
            </a:r>
          </a:p>
          <a:p>
            <a:pPr lvl="0"/>
            <a:r>
              <a:rPr lang="en-US" sz="2800" dirty="0">
                <a:effectLst/>
              </a:rPr>
              <a:t>Consider projects that are doable</a:t>
            </a:r>
            <a:endParaRPr lang="en-US" sz="2000" dirty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2637032450"/>
              </p:ext>
            </p:extLst>
          </p:nvPr>
        </p:nvGraphicFramePr>
        <p:xfrm>
          <a:off x="1008031" y="1420582"/>
          <a:ext cx="10567446" cy="13574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AC0647A3-C851-4986-A9F3-2E1498040912}"/>
              </a:ext>
            </a:extLst>
          </p:cNvPr>
          <p:cNvSpPr/>
          <p:nvPr/>
        </p:nvSpPr>
        <p:spPr>
          <a:xfrm>
            <a:off x="7207527" y="2792891"/>
            <a:ext cx="1938130" cy="1538853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High Impact</a:t>
            </a:r>
          </a:p>
          <a:p>
            <a:pPr algn="ctr"/>
            <a:r>
              <a:rPr lang="en-US" sz="2400" dirty="0"/>
              <a:t>Low Doable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A492BDE-6710-4CA0-A4B4-7825A6BDA9D7}"/>
              </a:ext>
            </a:extLst>
          </p:cNvPr>
          <p:cNvSpPr/>
          <p:nvPr/>
        </p:nvSpPr>
        <p:spPr>
          <a:xfrm>
            <a:off x="7209183" y="4461468"/>
            <a:ext cx="1938130" cy="1465299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Low Impact</a:t>
            </a:r>
          </a:p>
          <a:p>
            <a:pPr algn="ctr"/>
            <a:r>
              <a:rPr lang="en-US" sz="2400" dirty="0"/>
              <a:t>Low Doable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8F684CF-0E63-4EFD-80F1-A0E097287619}"/>
              </a:ext>
            </a:extLst>
          </p:cNvPr>
          <p:cNvSpPr/>
          <p:nvPr/>
        </p:nvSpPr>
        <p:spPr>
          <a:xfrm>
            <a:off x="9309652" y="4455815"/>
            <a:ext cx="1938130" cy="1465299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Low Impact</a:t>
            </a:r>
          </a:p>
          <a:p>
            <a:pPr algn="ctr"/>
            <a:r>
              <a:rPr lang="en-US" sz="2400" dirty="0"/>
              <a:t>High Doable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FEA5E88-BED9-4B0B-AB62-A5450A48AAF0}"/>
              </a:ext>
            </a:extLst>
          </p:cNvPr>
          <p:cNvSpPr/>
          <p:nvPr/>
        </p:nvSpPr>
        <p:spPr>
          <a:xfrm>
            <a:off x="9309652" y="2792891"/>
            <a:ext cx="1938130" cy="1538853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High Impact</a:t>
            </a:r>
          </a:p>
          <a:p>
            <a:pPr algn="ctr"/>
            <a:r>
              <a:rPr lang="en-US" sz="2400" dirty="0"/>
              <a:t>High Doable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E14619D-0592-4DD2-AEBA-D29774CFFC6D}"/>
              </a:ext>
            </a:extLst>
          </p:cNvPr>
          <p:cNvSpPr txBox="1"/>
          <p:nvPr/>
        </p:nvSpPr>
        <p:spPr>
          <a:xfrm>
            <a:off x="8618597" y="5896503"/>
            <a:ext cx="138211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Doable?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760211C-F073-4D33-ABBA-5C10E0E67E68}"/>
              </a:ext>
            </a:extLst>
          </p:cNvPr>
          <p:cNvSpPr txBox="1"/>
          <p:nvPr/>
        </p:nvSpPr>
        <p:spPr>
          <a:xfrm>
            <a:off x="5846257" y="4070135"/>
            <a:ext cx="136127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Impact?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9A487084-B4FA-4BF0-A436-ED42DC3C6C55}"/>
              </a:ext>
            </a:extLst>
          </p:cNvPr>
          <p:cNvSpPr/>
          <p:nvPr/>
        </p:nvSpPr>
        <p:spPr>
          <a:xfrm>
            <a:off x="9118323" y="2771298"/>
            <a:ext cx="2320787" cy="1560447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Title 1"/>
          <p:cNvSpPr txBox="1">
            <a:spLocks/>
          </p:cNvSpPr>
          <p:nvPr/>
        </p:nvSpPr>
        <p:spPr bwMode="auto">
          <a:xfrm>
            <a:off x="1109882" y="666051"/>
            <a:ext cx="9905998" cy="99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 kern="1200">
                <a:solidFill>
                  <a:schemeClr val="tx1"/>
                </a:solidFill>
                <a:latin typeface="Tunga" pitchFamily="34" charset="0"/>
                <a:ea typeface="+mj-ea"/>
                <a:cs typeface="Tunga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Tunga" pitchFamily="34" charset="0"/>
                <a:cs typeface="Tunga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Tunga" pitchFamily="34" charset="0"/>
                <a:cs typeface="Tunga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Tunga" pitchFamily="34" charset="0"/>
                <a:cs typeface="Tunga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Tunga" pitchFamily="34" charset="0"/>
                <a:cs typeface="Tunga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Tunga" pitchFamily="34" charset="0"/>
                <a:cs typeface="Tunga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Tunga" pitchFamily="34" charset="0"/>
                <a:cs typeface="Tunga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Tunga" pitchFamily="34" charset="0"/>
                <a:cs typeface="Tunga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Tunga" pitchFamily="34" charset="0"/>
                <a:cs typeface="Tunga" pitchFamily="34" charset="0"/>
              </a:defRPr>
            </a:lvl9pPr>
          </a:lstStyle>
          <a:p>
            <a:r>
              <a:rPr lang="en-US" sz="3600" smtClean="0">
                <a:latin typeface="Calisto MT" panose="02040603050505030304" pitchFamily="18" charset="0"/>
              </a:rPr>
              <a:t>Core Coaching Principles: Sequence</a:t>
            </a:r>
            <a:endParaRPr lang="en-US" sz="3600" dirty="0">
              <a:latin typeface="Calisto MT" panose="02040603050505030304" pitchFamily="18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A05B184-A062-4D13-B25A-EF498B63B003}" type="slidenum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24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4245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1595" y="2642717"/>
            <a:ext cx="11485266" cy="3707842"/>
          </a:xfrm>
        </p:spPr>
        <p:txBody>
          <a:bodyPr>
            <a:normAutofit/>
          </a:bodyPr>
          <a:lstStyle/>
          <a:p>
            <a:pPr lvl="0"/>
            <a:r>
              <a:rPr lang="en-US" sz="2800" b="1" u="sng" dirty="0">
                <a:solidFill>
                  <a:srgbClr val="FF0000"/>
                </a:solidFill>
                <a:effectLst/>
              </a:rPr>
              <a:t>Work Phase</a:t>
            </a:r>
            <a:r>
              <a:rPr lang="en-US" sz="2800" b="1" dirty="0">
                <a:solidFill>
                  <a:srgbClr val="FF0000"/>
                </a:solidFill>
                <a:effectLst/>
              </a:rPr>
              <a:t>: </a:t>
            </a:r>
          </a:p>
          <a:p>
            <a:pPr lvl="0"/>
            <a:r>
              <a:rPr lang="en-US" sz="2800" dirty="0">
                <a:effectLst/>
              </a:rPr>
              <a:t>Conduct regular meetings.</a:t>
            </a:r>
          </a:p>
          <a:p>
            <a:pPr lvl="0"/>
            <a:r>
              <a:rPr lang="en-US" sz="2800" dirty="0">
                <a:effectLst/>
              </a:rPr>
              <a:t>Adjust the implementation as needed based upon continuous dialogue.</a:t>
            </a:r>
          </a:p>
          <a:p>
            <a:pPr lvl="0"/>
            <a:r>
              <a:rPr lang="en-US" sz="2800" dirty="0">
                <a:effectLst/>
              </a:rPr>
              <a:t>Maintain team engagement in the face of competing priorities.</a:t>
            </a:r>
          </a:p>
          <a:p>
            <a:pPr lvl="0"/>
            <a:r>
              <a:rPr lang="en-US" sz="2800" dirty="0">
                <a:effectLst/>
              </a:rPr>
              <a:t>Avoid mission creep. </a:t>
            </a:r>
          </a:p>
          <a:p>
            <a:pPr lvl="0"/>
            <a:r>
              <a:rPr lang="en-US" sz="2800" dirty="0">
                <a:effectLst/>
              </a:rPr>
              <a:t>Maintain executive sponsorship and team alignment.</a:t>
            </a:r>
          </a:p>
          <a:p>
            <a:pPr lvl="0"/>
            <a:r>
              <a:rPr lang="en-US" sz="2800" dirty="0">
                <a:effectLst/>
              </a:rPr>
              <a:t>Monitor project data</a:t>
            </a:r>
            <a:r>
              <a:rPr lang="en-US" sz="2800" dirty="0" smtClean="0">
                <a:effectLst/>
              </a:rPr>
              <a:t>.</a:t>
            </a:r>
            <a:endParaRPr lang="en-US" sz="2800" dirty="0">
              <a:effectLst/>
            </a:endParaRP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163454991"/>
              </p:ext>
            </p:extLst>
          </p:nvPr>
        </p:nvGraphicFramePr>
        <p:xfrm>
          <a:off x="810689" y="1397471"/>
          <a:ext cx="10567446" cy="13574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itle 1"/>
          <p:cNvSpPr txBox="1">
            <a:spLocks/>
          </p:cNvSpPr>
          <p:nvPr/>
        </p:nvSpPr>
        <p:spPr bwMode="auto">
          <a:xfrm>
            <a:off x="1109882" y="666051"/>
            <a:ext cx="9905998" cy="99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 kern="1200">
                <a:solidFill>
                  <a:schemeClr val="tx1"/>
                </a:solidFill>
                <a:latin typeface="Tunga" pitchFamily="34" charset="0"/>
                <a:ea typeface="+mj-ea"/>
                <a:cs typeface="Tunga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Tunga" pitchFamily="34" charset="0"/>
                <a:cs typeface="Tunga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Tunga" pitchFamily="34" charset="0"/>
                <a:cs typeface="Tunga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Tunga" pitchFamily="34" charset="0"/>
                <a:cs typeface="Tunga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Tunga" pitchFamily="34" charset="0"/>
                <a:cs typeface="Tunga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Tunga" pitchFamily="34" charset="0"/>
                <a:cs typeface="Tunga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Tunga" pitchFamily="34" charset="0"/>
                <a:cs typeface="Tunga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Tunga" pitchFamily="34" charset="0"/>
                <a:cs typeface="Tunga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Tunga" pitchFamily="34" charset="0"/>
                <a:cs typeface="Tunga" pitchFamily="34" charset="0"/>
              </a:defRPr>
            </a:lvl9pPr>
          </a:lstStyle>
          <a:p>
            <a:r>
              <a:rPr lang="en-US" sz="3600" smtClean="0">
                <a:latin typeface="Calisto MT" panose="02040603050505030304" pitchFamily="18" charset="0"/>
              </a:rPr>
              <a:t>Core Coaching Principles: Sequence</a:t>
            </a:r>
            <a:endParaRPr lang="en-US" sz="3600" dirty="0">
              <a:latin typeface="Calisto MT" panose="02040603050505030304" pitchFamily="18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A05B184-A062-4D13-B25A-EF498B63B003}" type="slidenum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25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5715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8012" y="3697793"/>
            <a:ext cx="10972800" cy="2592475"/>
          </a:xfrm>
        </p:spPr>
        <p:txBody>
          <a:bodyPr>
            <a:normAutofit/>
          </a:bodyPr>
          <a:lstStyle/>
          <a:p>
            <a:pPr lvl="0"/>
            <a:r>
              <a:rPr lang="en-US" sz="2800" b="1" u="sng" dirty="0">
                <a:solidFill>
                  <a:srgbClr val="FF0000"/>
                </a:solidFill>
                <a:effectLst/>
              </a:rPr>
              <a:t>Evaluation &amp; Sustain Phase</a:t>
            </a:r>
            <a:r>
              <a:rPr lang="en-US" sz="2800" b="1" dirty="0">
                <a:solidFill>
                  <a:srgbClr val="FF0000"/>
                </a:solidFill>
                <a:effectLst/>
              </a:rPr>
              <a:t>: </a:t>
            </a:r>
          </a:p>
          <a:p>
            <a:pPr lvl="0"/>
            <a:r>
              <a:rPr lang="en-US" sz="2800" dirty="0">
                <a:effectLst/>
              </a:rPr>
              <a:t>Review of the data collected and the experience of the team.</a:t>
            </a:r>
          </a:p>
          <a:p>
            <a:pPr lvl="0"/>
            <a:r>
              <a:rPr lang="en-US" sz="2800" dirty="0">
                <a:effectLst/>
              </a:rPr>
              <a:t>Sustain activities that have produced desired results.</a:t>
            </a:r>
          </a:p>
          <a:p>
            <a:pPr lvl="0"/>
            <a:r>
              <a:rPr lang="en-US" sz="2800" dirty="0">
                <a:effectLst/>
              </a:rPr>
              <a:t>Establish new norms that change the culture.</a:t>
            </a:r>
          </a:p>
          <a:p>
            <a:pPr lvl="0"/>
            <a:r>
              <a:rPr lang="en-US" sz="2800" dirty="0">
                <a:effectLst/>
              </a:rPr>
              <a:t>Celebrate success</a:t>
            </a:r>
            <a:r>
              <a:rPr lang="en-US" sz="2800" dirty="0" smtClean="0">
                <a:effectLst/>
              </a:rPr>
              <a:t>.</a:t>
            </a:r>
            <a:endParaRPr lang="en-US" sz="2800" dirty="0">
              <a:effectLst/>
            </a:endParaRP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941947983"/>
              </p:ext>
            </p:extLst>
          </p:nvPr>
        </p:nvGraphicFramePr>
        <p:xfrm>
          <a:off x="810689" y="1898205"/>
          <a:ext cx="10567446" cy="13574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itle 1"/>
          <p:cNvSpPr txBox="1">
            <a:spLocks/>
          </p:cNvSpPr>
          <p:nvPr/>
        </p:nvSpPr>
        <p:spPr bwMode="auto">
          <a:xfrm>
            <a:off x="1109882" y="666051"/>
            <a:ext cx="9905998" cy="99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 kern="1200">
                <a:solidFill>
                  <a:schemeClr val="tx1"/>
                </a:solidFill>
                <a:latin typeface="Tunga" pitchFamily="34" charset="0"/>
                <a:ea typeface="+mj-ea"/>
                <a:cs typeface="Tunga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Tunga" pitchFamily="34" charset="0"/>
                <a:cs typeface="Tunga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Tunga" pitchFamily="34" charset="0"/>
                <a:cs typeface="Tunga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Tunga" pitchFamily="34" charset="0"/>
                <a:cs typeface="Tunga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Tunga" pitchFamily="34" charset="0"/>
                <a:cs typeface="Tunga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Tunga" pitchFamily="34" charset="0"/>
                <a:cs typeface="Tunga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Tunga" pitchFamily="34" charset="0"/>
                <a:cs typeface="Tunga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Tunga" pitchFamily="34" charset="0"/>
                <a:cs typeface="Tunga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Tunga" pitchFamily="34" charset="0"/>
                <a:cs typeface="Tunga" pitchFamily="34" charset="0"/>
              </a:defRPr>
            </a:lvl9pPr>
          </a:lstStyle>
          <a:p>
            <a:r>
              <a:rPr lang="en-US" sz="3600" smtClean="0">
                <a:latin typeface="Calisto MT" panose="02040603050505030304" pitchFamily="18" charset="0"/>
              </a:rPr>
              <a:t>Core Coaching Principles: Sequence</a:t>
            </a:r>
            <a:endParaRPr lang="en-US" sz="3600" dirty="0">
              <a:latin typeface="Calisto MT" panose="02040603050505030304" pitchFamily="18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A05B184-A062-4D13-B25A-EF498B63B003}" type="slidenum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26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395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2137" y="754897"/>
            <a:ext cx="9905998" cy="996100"/>
          </a:xfrm>
        </p:spPr>
        <p:txBody>
          <a:bodyPr>
            <a:normAutofit/>
          </a:bodyPr>
          <a:lstStyle/>
          <a:p>
            <a:r>
              <a:rPr lang="en-US" sz="3600" dirty="0">
                <a:latin typeface="Calisto MT" panose="02040603050505030304" pitchFamily="18" charset="0"/>
              </a:rPr>
              <a:t>Recommended Sequence:</a:t>
            </a:r>
            <a:endParaRPr lang="en-US" sz="3600" b="1" dirty="0">
              <a:latin typeface="Calisto MT" panose="0204060305050503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1413" y="3359426"/>
            <a:ext cx="9905998" cy="83420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3600" b="1" dirty="0"/>
              <a:t>The all too common sequence:</a:t>
            </a: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286048432"/>
              </p:ext>
            </p:extLst>
          </p:nvPr>
        </p:nvGraphicFramePr>
        <p:xfrm>
          <a:off x="1141413" y="1758557"/>
          <a:ext cx="10567446" cy="13574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5" name="Diagram 4"/>
          <p:cNvGraphicFramePr/>
          <p:nvPr>
            <p:extLst/>
          </p:nvPr>
        </p:nvGraphicFramePr>
        <p:xfrm>
          <a:off x="315310" y="4254495"/>
          <a:ext cx="11454146" cy="13574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A05B184-A062-4D13-B25A-EF498B63B003}" type="slidenum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27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050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84507" y="580351"/>
            <a:ext cx="9905998" cy="996100"/>
          </a:xfrm>
        </p:spPr>
        <p:txBody>
          <a:bodyPr>
            <a:noAutofit/>
          </a:bodyPr>
          <a:lstStyle/>
          <a:p>
            <a:r>
              <a:rPr lang="en-US" sz="3600" dirty="0">
                <a:latin typeface="Calisto MT" panose="02040603050505030304" pitchFamily="18" charset="0"/>
              </a:rPr>
              <a:t>Continuous Improvement requires </a:t>
            </a:r>
            <a:br>
              <a:rPr lang="en-US" sz="3600" dirty="0">
                <a:latin typeface="Calisto MT" panose="02040603050505030304" pitchFamily="18" charset="0"/>
              </a:rPr>
            </a:br>
            <a:r>
              <a:rPr lang="en-US" sz="3600" dirty="0">
                <a:latin typeface="Calisto MT" panose="02040603050505030304" pitchFamily="18" charset="0"/>
              </a:rPr>
              <a:t>continuous action:</a:t>
            </a:r>
            <a:endParaRPr lang="en-US" sz="3600" b="1" dirty="0">
              <a:latin typeface="Calisto MT" panose="02040603050505030304" pitchFamily="18" charset="0"/>
            </a:endParaRPr>
          </a:p>
        </p:txBody>
      </p:sp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id="{C3641161-3A5B-4D9D-9C15-CF742BBF41F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45094286"/>
              </p:ext>
            </p:extLst>
          </p:nvPr>
        </p:nvGraphicFramePr>
        <p:xfrm>
          <a:off x="0" y="1699591"/>
          <a:ext cx="12191999" cy="47310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A05B184-A062-4D13-B25A-EF498B63B003}" type="slidenum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28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0229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Key Take Away Messages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2031" y="1676400"/>
            <a:ext cx="11284299" cy="4572000"/>
          </a:xfrm>
        </p:spPr>
        <p:txBody>
          <a:bodyPr/>
          <a:lstStyle/>
          <a:p>
            <a:r>
              <a:rPr lang="en-US" dirty="0" smtClean="0"/>
              <a:t>Quality assurance and quality control are useful but continuous quality improvement is the most effective approach to successful organization change.</a:t>
            </a:r>
          </a:p>
          <a:p>
            <a:r>
              <a:rPr lang="en-US" dirty="0"/>
              <a:t>Change and quality improvement projects require a 5 step </a:t>
            </a:r>
            <a:r>
              <a:rPr lang="en-US" dirty="0" smtClean="0"/>
              <a:t>sequence. </a:t>
            </a:r>
          </a:p>
          <a:p>
            <a:r>
              <a:rPr lang="en-US" dirty="0" smtClean="0"/>
              <a:t>Organizational change requires a team comprised of the right individuals.</a:t>
            </a:r>
          </a:p>
          <a:p>
            <a:r>
              <a:rPr lang="en-US" dirty="0" smtClean="0"/>
              <a:t>Internal processes such as QAPI provide a framework for active CQI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A05B184-A062-4D13-B25A-EF498B63B003}" type="slidenum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29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6374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Understand quality assurance, quality control and quality improvement</a:t>
            </a:r>
          </a:p>
          <a:p>
            <a:r>
              <a:rPr lang="en-US" dirty="0" smtClean="0"/>
              <a:t>Identify differences between QA and QI </a:t>
            </a:r>
          </a:p>
          <a:p>
            <a:r>
              <a:rPr lang="en-US" dirty="0" smtClean="0"/>
              <a:t>Understand the role of CQI in organizational change</a:t>
            </a:r>
          </a:p>
          <a:p>
            <a:r>
              <a:rPr lang="en-US" dirty="0" smtClean="0"/>
              <a:t>Discuss the coaching sequence for organizational change</a:t>
            </a:r>
          </a:p>
          <a:p>
            <a:r>
              <a:rPr lang="en-US" dirty="0" smtClean="0"/>
              <a:t>Identify the importance of a team based approach to organizational change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A05B184-A062-4D13-B25A-EF498B63B003}" type="slidenum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3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4445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1257" y="1535837"/>
            <a:ext cx="11414928" cy="4641126"/>
          </a:xfrm>
        </p:spPr>
        <p:txBody>
          <a:bodyPr/>
          <a:lstStyle/>
          <a:p>
            <a:r>
              <a:rPr lang="en-US" sz="2800" u="sng" dirty="0" smtClean="0"/>
              <a:t>Quality</a:t>
            </a:r>
            <a:r>
              <a:rPr lang="en-US" sz="2800" dirty="0" smtClean="0"/>
              <a:t> is the extent to which patient care programs and services increase the likelihood of desired not undesired patient outcomes based on existing knowledge.</a:t>
            </a:r>
          </a:p>
          <a:p>
            <a:pPr marL="341313" marR="4483" indent="-341313">
              <a:lnSpc>
                <a:spcPct val="80000"/>
              </a:lnSpc>
              <a:buFont typeface="Arial"/>
              <a:buChar char="•"/>
              <a:tabLst>
                <a:tab pos="163615" algn="l"/>
              </a:tabLst>
            </a:pPr>
            <a:r>
              <a:rPr lang="en-US" sz="2800" spc="-13" dirty="0" smtClean="0">
                <a:cs typeface="Calibri"/>
              </a:rPr>
              <a:t>According to Institute </a:t>
            </a:r>
            <a:r>
              <a:rPr lang="en-US" sz="2800" spc="-4" dirty="0" smtClean="0">
                <a:cs typeface="Calibri"/>
              </a:rPr>
              <a:t>of </a:t>
            </a:r>
            <a:r>
              <a:rPr lang="en-US" sz="2800" spc="-9" dirty="0" smtClean="0">
                <a:cs typeface="Calibri"/>
              </a:rPr>
              <a:t>Medicine </a:t>
            </a:r>
            <a:r>
              <a:rPr lang="en-US" sz="2800" spc="-4" dirty="0" smtClean="0">
                <a:cs typeface="Calibri"/>
              </a:rPr>
              <a:t>(IOM), </a:t>
            </a:r>
            <a:r>
              <a:rPr lang="en-US" sz="2800" spc="-9" dirty="0" smtClean="0">
                <a:cs typeface="Calibri"/>
              </a:rPr>
              <a:t>quality </a:t>
            </a:r>
            <a:r>
              <a:rPr lang="en-US" sz="2800" spc="-4" dirty="0" smtClean="0">
                <a:cs typeface="Calibri"/>
              </a:rPr>
              <a:t>health </a:t>
            </a:r>
            <a:r>
              <a:rPr lang="en-US" sz="2800" spc="-18" dirty="0" smtClean="0">
                <a:cs typeface="Calibri"/>
              </a:rPr>
              <a:t>care </a:t>
            </a:r>
            <a:r>
              <a:rPr lang="en-US" sz="2800" spc="-9" dirty="0" smtClean="0">
                <a:cs typeface="Calibri"/>
              </a:rPr>
              <a:t>should</a:t>
            </a:r>
            <a:r>
              <a:rPr lang="en-US" sz="2800" spc="49" dirty="0" smtClean="0">
                <a:cs typeface="Calibri"/>
              </a:rPr>
              <a:t> </a:t>
            </a:r>
            <a:r>
              <a:rPr lang="en-US" sz="2800" spc="-4" dirty="0" smtClean="0">
                <a:cs typeface="Calibri"/>
              </a:rPr>
              <a:t>be:</a:t>
            </a:r>
            <a:endParaRPr lang="en-US" sz="2800" dirty="0" smtClean="0">
              <a:cs typeface="Calibri"/>
            </a:endParaRPr>
          </a:p>
          <a:p>
            <a:pPr marL="865679" lvl="2" indent="-151848">
              <a:lnSpc>
                <a:spcPts val="2321"/>
              </a:lnSpc>
              <a:buFont typeface="Arial"/>
              <a:buChar char="•"/>
              <a:tabLst>
                <a:tab pos="466190" algn="l"/>
              </a:tabLst>
            </a:pPr>
            <a:r>
              <a:rPr lang="en-US" spc="-18" dirty="0" smtClean="0">
                <a:cs typeface="Calibri"/>
              </a:rPr>
              <a:t>Safe</a:t>
            </a:r>
            <a:endParaRPr lang="en-US" dirty="0" smtClean="0">
              <a:cs typeface="Calibri"/>
            </a:endParaRPr>
          </a:p>
          <a:p>
            <a:pPr marL="865679" lvl="2" indent="-151848">
              <a:lnSpc>
                <a:spcPts val="2387"/>
              </a:lnSpc>
              <a:buFont typeface="Arial"/>
              <a:buChar char="•"/>
              <a:tabLst>
                <a:tab pos="466190" algn="l"/>
              </a:tabLst>
            </a:pPr>
            <a:r>
              <a:rPr lang="en-US" spc="-18" dirty="0" smtClean="0">
                <a:cs typeface="Calibri"/>
              </a:rPr>
              <a:t>Effective</a:t>
            </a:r>
            <a:endParaRPr lang="en-US" dirty="0" smtClean="0">
              <a:cs typeface="Calibri"/>
            </a:endParaRPr>
          </a:p>
          <a:p>
            <a:pPr marL="865679" lvl="2" indent="-151848">
              <a:lnSpc>
                <a:spcPts val="2382"/>
              </a:lnSpc>
              <a:buFont typeface="Arial"/>
              <a:buChar char="•"/>
              <a:tabLst>
                <a:tab pos="466190" algn="l"/>
              </a:tabLst>
            </a:pPr>
            <a:r>
              <a:rPr lang="en-US" spc="-13" dirty="0" smtClean="0">
                <a:cs typeface="Calibri"/>
              </a:rPr>
              <a:t>Patient-centered</a:t>
            </a:r>
            <a:endParaRPr lang="en-US" dirty="0" smtClean="0">
              <a:cs typeface="Calibri"/>
            </a:endParaRPr>
          </a:p>
          <a:p>
            <a:pPr marL="865679" lvl="2" indent="-151848">
              <a:lnSpc>
                <a:spcPts val="2387"/>
              </a:lnSpc>
              <a:buFont typeface="Arial"/>
              <a:buChar char="•"/>
              <a:tabLst>
                <a:tab pos="466190" algn="l"/>
              </a:tabLst>
            </a:pPr>
            <a:r>
              <a:rPr lang="en-US" spc="-4" dirty="0" smtClean="0">
                <a:cs typeface="Calibri"/>
              </a:rPr>
              <a:t>Timely</a:t>
            </a:r>
            <a:endParaRPr lang="en-US" dirty="0" smtClean="0">
              <a:cs typeface="Calibri"/>
            </a:endParaRPr>
          </a:p>
          <a:p>
            <a:pPr marL="865679" lvl="2" indent="-151848">
              <a:lnSpc>
                <a:spcPts val="2387"/>
              </a:lnSpc>
              <a:buFont typeface="Arial"/>
              <a:buChar char="•"/>
              <a:tabLst>
                <a:tab pos="466190" algn="l"/>
              </a:tabLst>
            </a:pPr>
            <a:r>
              <a:rPr lang="en-US" spc="-13" dirty="0" smtClean="0">
                <a:cs typeface="Calibri"/>
              </a:rPr>
              <a:t>Efficient</a:t>
            </a:r>
            <a:endParaRPr lang="en-US" dirty="0" smtClean="0">
              <a:cs typeface="Calibri"/>
            </a:endParaRPr>
          </a:p>
          <a:p>
            <a:pPr marL="865679" lvl="2" indent="-151848">
              <a:lnSpc>
                <a:spcPts val="2462"/>
              </a:lnSpc>
              <a:buFont typeface="Arial"/>
              <a:buChar char="•"/>
              <a:tabLst>
                <a:tab pos="466190" algn="l"/>
              </a:tabLst>
            </a:pPr>
            <a:r>
              <a:rPr lang="en-US" spc="-9" dirty="0" smtClean="0">
                <a:cs typeface="Calibri"/>
              </a:rPr>
              <a:t>Equitable</a:t>
            </a:r>
            <a:endParaRPr lang="en-US" dirty="0" smtClean="0">
              <a:cs typeface="Calibri"/>
            </a:endParaRPr>
          </a:p>
        </p:txBody>
      </p:sp>
      <p:sp>
        <p:nvSpPr>
          <p:cNvPr id="4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/>
          <a:p>
            <a:pPr marL="11206">
              <a:lnSpc>
                <a:spcPct val="100000"/>
              </a:lnSpc>
            </a:pPr>
            <a:r>
              <a:rPr spc="-13" dirty="0">
                <a:latin typeface="Calibri Light"/>
                <a:cs typeface="Calibri Light"/>
              </a:rPr>
              <a:t>What </a:t>
            </a:r>
            <a:r>
              <a:rPr dirty="0">
                <a:latin typeface="Calibri Light"/>
                <a:cs typeface="Calibri Light"/>
              </a:rPr>
              <a:t>is</a:t>
            </a:r>
            <a:r>
              <a:rPr spc="-49" dirty="0">
                <a:latin typeface="Calibri Light"/>
                <a:cs typeface="Calibri Light"/>
              </a:rPr>
              <a:t> </a:t>
            </a:r>
            <a:r>
              <a:rPr dirty="0">
                <a:latin typeface="Calibri Light"/>
                <a:cs typeface="Calibri Light"/>
              </a:rPr>
              <a:t>Quality?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8B298-D31D-46C9-96E1-442D5C716E4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6482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1755507070"/>
              </p:ext>
            </p:extLst>
          </p:nvPr>
        </p:nvGraphicFramePr>
        <p:xfrm>
          <a:off x="838201" y="1779639"/>
          <a:ext cx="10409902" cy="43851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Areas of Quality Focus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8B298-D31D-46C9-96E1-442D5C716E4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9020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/>
          <a:p>
            <a:pPr marL="11206">
              <a:lnSpc>
                <a:spcPct val="100000"/>
              </a:lnSpc>
            </a:pPr>
            <a:r>
              <a:rPr sz="3883" dirty="0">
                <a:latin typeface="Calibri Light"/>
                <a:cs typeface="Calibri Light"/>
              </a:rPr>
              <a:t>Quality</a:t>
            </a:r>
            <a:r>
              <a:rPr sz="3883" spc="-79" dirty="0">
                <a:latin typeface="Calibri Light"/>
                <a:cs typeface="Calibri Light"/>
              </a:rPr>
              <a:t> </a:t>
            </a:r>
            <a:r>
              <a:rPr sz="3883" spc="-9" dirty="0">
                <a:latin typeface="Calibri Light"/>
                <a:cs typeface="Calibri Light"/>
              </a:rPr>
              <a:t>Assurance</a:t>
            </a:r>
            <a:endParaRPr sz="3883" dirty="0">
              <a:latin typeface="Calibri Light"/>
              <a:cs typeface="Calibri Light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8200" y="1393794"/>
            <a:ext cx="10756900" cy="4783169"/>
          </a:xfrm>
        </p:spPr>
        <p:txBody>
          <a:bodyPr>
            <a:normAutofit/>
          </a:bodyPr>
          <a:lstStyle/>
          <a:p>
            <a:pPr marL="163054" marR="139521" indent="-151848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tabLst>
                <a:tab pos="163615" algn="l"/>
              </a:tabLst>
            </a:pPr>
            <a:r>
              <a:rPr lang="en-US" sz="2800" u="heavy" dirty="0">
                <a:cs typeface="Calibri"/>
              </a:rPr>
              <a:t>Quality </a:t>
            </a:r>
            <a:r>
              <a:rPr lang="en-US" sz="2800" u="heavy" spc="-4" dirty="0">
                <a:cs typeface="Calibri"/>
              </a:rPr>
              <a:t>assurance </a:t>
            </a:r>
            <a:r>
              <a:rPr lang="en-US" sz="2800" u="heavy" dirty="0">
                <a:cs typeface="Calibri"/>
              </a:rPr>
              <a:t>(QA)</a:t>
            </a:r>
            <a:r>
              <a:rPr lang="en-US" sz="2800" dirty="0">
                <a:cs typeface="Calibri"/>
              </a:rPr>
              <a:t>: </a:t>
            </a:r>
            <a:r>
              <a:rPr lang="en-US" sz="2800" spc="-4" dirty="0">
                <a:cs typeface="Calibri"/>
              </a:rPr>
              <a:t>set of </a:t>
            </a:r>
            <a:r>
              <a:rPr lang="en-US" sz="2800" b="1" spc="-4" dirty="0">
                <a:cs typeface="Calibri"/>
              </a:rPr>
              <a:t>activities </a:t>
            </a:r>
            <a:r>
              <a:rPr lang="en-US" sz="2800" b="1" spc="-9" dirty="0">
                <a:cs typeface="Calibri"/>
              </a:rPr>
              <a:t>utilized </a:t>
            </a:r>
            <a:r>
              <a:rPr lang="en-US" sz="2800" spc="-13" dirty="0">
                <a:cs typeface="Calibri"/>
              </a:rPr>
              <a:t>to  </a:t>
            </a:r>
            <a:r>
              <a:rPr lang="en-US" sz="2800" spc="-9" dirty="0">
                <a:cs typeface="Calibri"/>
              </a:rPr>
              <a:t>ensure </a:t>
            </a:r>
            <a:r>
              <a:rPr lang="en-US" sz="2800" dirty="0">
                <a:cs typeface="Calibri"/>
              </a:rPr>
              <a:t>the </a:t>
            </a:r>
            <a:r>
              <a:rPr lang="en-US" sz="2800" b="1" spc="-4" dirty="0">
                <a:cs typeface="Calibri"/>
              </a:rPr>
              <a:t>processes used </a:t>
            </a:r>
            <a:r>
              <a:rPr lang="en-US" sz="2800" dirty="0">
                <a:cs typeface="Calibri"/>
              </a:rPr>
              <a:t>lead </a:t>
            </a:r>
            <a:r>
              <a:rPr lang="en-US" sz="2800" spc="-13" dirty="0">
                <a:cs typeface="Calibri"/>
              </a:rPr>
              <a:t>to </a:t>
            </a:r>
            <a:r>
              <a:rPr lang="en-US" sz="2800" spc="-9" dirty="0">
                <a:cs typeface="Calibri"/>
              </a:rPr>
              <a:t>products that </a:t>
            </a:r>
            <a:r>
              <a:rPr lang="en-US" sz="2800" spc="-4" dirty="0">
                <a:cs typeface="Calibri"/>
              </a:rPr>
              <a:t>meet  </a:t>
            </a:r>
            <a:r>
              <a:rPr lang="en-US" sz="2800" spc="-9" dirty="0">
                <a:cs typeface="Calibri"/>
              </a:rPr>
              <a:t>predetermined </a:t>
            </a:r>
            <a:r>
              <a:rPr lang="en-US" sz="2800" spc="-13" dirty="0">
                <a:cs typeface="Calibri"/>
              </a:rPr>
              <a:t>standards </a:t>
            </a:r>
            <a:r>
              <a:rPr lang="en-US" sz="2800" spc="-4" dirty="0">
                <a:cs typeface="Calibri"/>
              </a:rPr>
              <a:t>of</a:t>
            </a:r>
            <a:r>
              <a:rPr lang="en-US" sz="2800" spc="-62" dirty="0">
                <a:cs typeface="Calibri"/>
              </a:rPr>
              <a:t> </a:t>
            </a:r>
            <a:r>
              <a:rPr lang="en-US" sz="2800" dirty="0" smtClean="0">
                <a:cs typeface="Calibri"/>
              </a:rPr>
              <a:t>quality </a:t>
            </a:r>
          </a:p>
          <a:p>
            <a:pPr marL="156379" lvl="1" indent="-151848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tabLst>
                <a:tab pos="1071339" algn="l"/>
              </a:tabLst>
            </a:pPr>
            <a:endParaRPr lang="en-US" spc="-9" dirty="0" smtClean="0">
              <a:cs typeface="Calibri"/>
            </a:endParaRPr>
          </a:p>
          <a:p>
            <a:pPr marL="156379" lvl="1" indent="-151848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tabLst>
                <a:tab pos="1071339" algn="l"/>
              </a:tabLst>
            </a:pPr>
            <a:r>
              <a:rPr lang="en-US" spc="-9" dirty="0" smtClean="0">
                <a:cs typeface="Calibri"/>
              </a:rPr>
              <a:t>QA is a reactionary approach to quality improvement</a:t>
            </a:r>
          </a:p>
          <a:p>
            <a:pPr marL="156379" lvl="1" indent="-151848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tabLst>
                <a:tab pos="1071339" algn="l"/>
              </a:tabLst>
            </a:pPr>
            <a:endParaRPr lang="en-US" spc="-9" dirty="0" smtClean="0">
              <a:cs typeface="Calibri"/>
            </a:endParaRPr>
          </a:p>
          <a:p>
            <a:pPr marL="156379" lvl="1" indent="-151848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tabLst>
                <a:tab pos="1071339" algn="l"/>
              </a:tabLst>
            </a:pPr>
            <a:r>
              <a:rPr lang="en-US" spc="-9" dirty="0" smtClean="0">
                <a:cs typeface="Calibri"/>
              </a:rPr>
              <a:t>QA focuses on why an error occurred and often involves a retrospective review of the process</a:t>
            </a:r>
            <a:endParaRPr lang="en-US" dirty="0">
              <a:cs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3402">
              <a:lnSpc>
                <a:spcPts val="843"/>
              </a:lnSpc>
            </a:pPr>
            <a:fld id="{81D60167-4931-47E6-BA6A-407CBD079E47}" type="slidenum">
              <a:rPr dirty="0"/>
              <a:pPr marL="73402">
                <a:lnSpc>
                  <a:spcPts val="843"/>
                </a:lnSpc>
              </a:pPr>
              <a:t>6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098469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/>
          <a:p>
            <a:pPr marL="11206">
              <a:lnSpc>
                <a:spcPct val="100000"/>
              </a:lnSpc>
            </a:pPr>
            <a:r>
              <a:rPr sz="3883" dirty="0">
                <a:latin typeface="Calibri Light"/>
                <a:cs typeface="Calibri Light"/>
              </a:rPr>
              <a:t>Quality</a:t>
            </a:r>
            <a:r>
              <a:rPr sz="3883" spc="-88" dirty="0">
                <a:latin typeface="Calibri Light"/>
                <a:cs typeface="Calibri Light"/>
              </a:rPr>
              <a:t> </a:t>
            </a:r>
            <a:r>
              <a:rPr sz="3883" spc="-18" dirty="0">
                <a:latin typeface="Calibri Light"/>
                <a:cs typeface="Calibri Light"/>
              </a:rPr>
              <a:t>Control</a:t>
            </a:r>
            <a:endParaRPr sz="3883" dirty="0">
              <a:latin typeface="Calibri Light"/>
              <a:cs typeface="Calibri Light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163054" marR="34180" indent="-151848">
              <a:lnSpc>
                <a:spcPct val="100000"/>
              </a:lnSpc>
              <a:buFont typeface="Arial"/>
              <a:buChar char="•"/>
              <a:tabLst>
                <a:tab pos="163615" algn="l"/>
              </a:tabLst>
            </a:pPr>
            <a:r>
              <a:rPr lang="en-US" sz="2800" u="heavy" spc="-9" dirty="0">
                <a:cs typeface="Calibri"/>
              </a:rPr>
              <a:t>Quality </a:t>
            </a:r>
            <a:r>
              <a:rPr lang="en-US" sz="2800" u="heavy" spc="-18" dirty="0">
                <a:cs typeface="Calibri"/>
              </a:rPr>
              <a:t>control </a:t>
            </a:r>
            <a:r>
              <a:rPr lang="en-US" sz="2800" u="heavy" spc="-4" dirty="0">
                <a:cs typeface="Calibri"/>
              </a:rPr>
              <a:t>(QC)</a:t>
            </a:r>
            <a:r>
              <a:rPr lang="en-US" sz="2800" spc="-4" dirty="0">
                <a:cs typeface="Calibri"/>
              </a:rPr>
              <a:t>: </a:t>
            </a:r>
            <a:r>
              <a:rPr lang="en-US" sz="2800" spc="-9" dirty="0">
                <a:cs typeface="Calibri"/>
              </a:rPr>
              <a:t>set </a:t>
            </a:r>
            <a:r>
              <a:rPr lang="en-US" sz="2800" spc="-4" dirty="0">
                <a:cs typeface="Calibri"/>
              </a:rPr>
              <a:t>of </a:t>
            </a:r>
            <a:r>
              <a:rPr lang="en-US" sz="2800" spc="-13" dirty="0">
                <a:cs typeface="Calibri"/>
              </a:rPr>
              <a:t>testing </a:t>
            </a:r>
            <a:r>
              <a:rPr lang="en-US" sz="2800" spc="-9" dirty="0">
                <a:cs typeface="Calibri"/>
              </a:rPr>
              <a:t>activities </a:t>
            </a:r>
            <a:r>
              <a:rPr lang="en-US" sz="2800" spc="-4" dirty="0">
                <a:cs typeface="Calibri"/>
              </a:rPr>
              <a:t>used </a:t>
            </a:r>
            <a:r>
              <a:rPr lang="en-US" sz="2800" spc="-13" dirty="0">
                <a:cs typeface="Calibri"/>
              </a:rPr>
              <a:t>to  confirm </a:t>
            </a:r>
            <a:r>
              <a:rPr lang="en-US" sz="2800" spc="-9" dirty="0">
                <a:cs typeface="Calibri"/>
              </a:rPr>
              <a:t>the components </a:t>
            </a:r>
            <a:r>
              <a:rPr lang="en-US" sz="2800" spc="-4" dirty="0">
                <a:cs typeface="Calibri"/>
              </a:rPr>
              <a:t>and </a:t>
            </a:r>
            <a:r>
              <a:rPr lang="en-US" sz="2800" spc="-9" dirty="0">
                <a:cs typeface="Calibri"/>
              </a:rPr>
              <a:t>final </a:t>
            </a:r>
            <a:r>
              <a:rPr lang="en-US" sz="2800" spc="-13" dirty="0">
                <a:cs typeface="Calibri"/>
              </a:rPr>
              <a:t>products </a:t>
            </a:r>
            <a:r>
              <a:rPr lang="en-US" sz="2800" spc="-9" dirty="0">
                <a:cs typeface="Calibri"/>
              </a:rPr>
              <a:t>meet </a:t>
            </a:r>
            <a:r>
              <a:rPr lang="en-US" sz="2800" spc="-13" dirty="0" smtClean="0">
                <a:cs typeface="Calibri"/>
              </a:rPr>
              <a:t>predetermined</a:t>
            </a:r>
            <a:r>
              <a:rPr lang="en-US" sz="2800" spc="4" dirty="0" smtClean="0">
                <a:cs typeface="Calibri"/>
              </a:rPr>
              <a:t> </a:t>
            </a:r>
            <a:r>
              <a:rPr lang="en-US" sz="2800" spc="-13" dirty="0">
                <a:cs typeface="Calibri"/>
              </a:rPr>
              <a:t>requirements</a:t>
            </a:r>
            <a:endParaRPr lang="en-US" sz="2800" dirty="0">
              <a:cs typeface="Calibri"/>
            </a:endParaRPr>
          </a:p>
          <a:p>
            <a:pPr marL="465629" marR="4483" lvl="1" indent="-151848">
              <a:lnSpc>
                <a:spcPts val="2480"/>
              </a:lnSpc>
              <a:spcBef>
                <a:spcPts val="383"/>
              </a:spcBef>
              <a:buFont typeface="Arial"/>
              <a:buChar char="•"/>
              <a:tabLst>
                <a:tab pos="466190" algn="l"/>
              </a:tabLst>
            </a:pPr>
            <a:endParaRPr lang="en-US" spc="-9" dirty="0" smtClean="0">
              <a:cs typeface="Calibri"/>
            </a:endParaRPr>
          </a:p>
          <a:p>
            <a:pPr marL="65579" marR="4483" indent="-151848">
              <a:lnSpc>
                <a:spcPts val="2480"/>
              </a:lnSpc>
              <a:spcBef>
                <a:spcPts val="383"/>
              </a:spcBef>
              <a:buFont typeface="Arial"/>
              <a:buChar char="•"/>
              <a:tabLst>
                <a:tab pos="466190" algn="l"/>
              </a:tabLst>
            </a:pPr>
            <a:r>
              <a:rPr lang="en-US" sz="2800" spc="-9" dirty="0">
                <a:cs typeface="Calibri"/>
              </a:rPr>
              <a:t> </a:t>
            </a:r>
            <a:r>
              <a:rPr lang="en-US" sz="2800" spc="-9" dirty="0" smtClean="0">
                <a:cs typeface="Calibri"/>
              </a:rPr>
              <a:t>QC is derived from manufacturing and is intended to block the release of “defective” products.</a:t>
            </a:r>
          </a:p>
          <a:p>
            <a:pPr marL="65579" marR="4483" indent="-151848">
              <a:lnSpc>
                <a:spcPts val="2480"/>
              </a:lnSpc>
              <a:spcBef>
                <a:spcPts val="383"/>
              </a:spcBef>
              <a:buFont typeface="Arial"/>
              <a:buChar char="•"/>
              <a:tabLst>
                <a:tab pos="466190" algn="l"/>
              </a:tabLst>
            </a:pPr>
            <a:endParaRPr lang="en-US" sz="2800" spc="-9" dirty="0" smtClean="0">
              <a:cs typeface="Calibri"/>
            </a:endParaRPr>
          </a:p>
          <a:p>
            <a:pPr marL="65579" marR="4483" indent="-151848">
              <a:lnSpc>
                <a:spcPts val="2480"/>
              </a:lnSpc>
              <a:spcBef>
                <a:spcPts val="383"/>
              </a:spcBef>
              <a:buFont typeface="Arial"/>
              <a:buChar char="•"/>
              <a:tabLst>
                <a:tab pos="466190" algn="l"/>
              </a:tabLst>
            </a:pPr>
            <a:r>
              <a:rPr lang="en-US" sz="2800" spc="-9" dirty="0" smtClean="0">
                <a:cs typeface="Calibri"/>
              </a:rPr>
              <a:t>QC often involved testing a sample of the product or process to confirm that it “contain” any errors.</a:t>
            </a:r>
          </a:p>
          <a:p>
            <a:pPr marL="65579" marR="4483" indent="-151848">
              <a:lnSpc>
                <a:spcPts val="2480"/>
              </a:lnSpc>
              <a:spcBef>
                <a:spcPts val="383"/>
              </a:spcBef>
              <a:buFont typeface="Arial"/>
              <a:buChar char="•"/>
              <a:tabLst>
                <a:tab pos="466190" algn="l"/>
              </a:tabLst>
            </a:pPr>
            <a:endParaRPr lang="en-US" sz="2800" spc="-9" dirty="0">
              <a:cs typeface="Calibri"/>
            </a:endParaRPr>
          </a:p>
          <a:p>
            <a:pPr marL="65579" marR="4483" indent="-151848">
              <a:lnSpc>
                <a:spcPts val="2480"/>
              </a:lnSpc>
              <a:spcBef>
                <a:spcPts val="383"/>
              </a:spcBef>
              <a:buFont typeface="Arial"/>
              <a:buChar char="•"/>
              <a:tabLst>
                <a:tab pos="466190" algn="l"/>
              </a:tabLst>
            </a:pPr>
            <a:r>
              <a:rPr lang="en-US" sz="2800" spc="-9" dirty="0" smtClean="0">
                <a:cs typeface="Calibri"/>
              </a:rPr>
              <a:t>Medication dispensing</a:t>
            </a:r>
            <a:r>
              <a:rPr lang="en-US" sz="2800" spc="-4" dirty="0" smtClean="0">
                <a:cs typeface="Calibri"/>
              </a:rPr>
              <a:t>: </a:t>
            </a:r>
            <a:r>
              <a:rPr lang="en-US" sz="2800" spc="-9" dirty="0">
                <a:cs typeface="Calibri"/>
              </a:rPr>
              <a:t>confirm </a:t>
            </a:r>
            <a:r>
              <a:rPr lang="en-US" sz="2800" spc="-4" dirty="0">
                <a:cs typeface="Calibri"/>
              </a:rPr>
              <a:t>right </a:t>
            </a:r>
            <a:r>
              <a:rPr lang="en-US" sz="2800" dirty="0">
                <a:cs typeface="Calibri"/>
              </a:rPr>
              <a:t>drug, </a:t>
            </a:r>
            <a:r>
              <a:rPr lang="en-US" sz="2800" spc="-4" dirty="0">
                <a:cs typeface="Calibri"/>
              </a:rPr>
              <a:t>right dose,  right directions, right </a:t>
            </a:r>
            <a:r>
              <a:rPr lang="en-US" sz="2800" spc="-9" dirty="0">
                <a:cs typeface="Calibri"/>
              </a:rPr>
              <a:t>patient </a:t>
            </a:r>
            <a:r>
              <a:rPr lang="en-US" sz="2800" spc="-22" dirty="0">
                <a:cs typeface="Calibri"/>
              </a:rPr>
              <a:t>before</a:t>
            </a:r>
            <a:r>
              <a:rPr lang="en-US" sz="2800" spc="-35" dirty="0">
                <a:cs typeface="Calibri"/>
              </a:rPr>
              <a:t> </a:t>
            </a:r>
            <a:r>
              <a:rPr lang="en-US" sz="2800" spc="-4" dirty="0">
                <a:cs typeface="Calibri"/>
              </a:rPr>
              <a:t>dispensing</a:t>
            </a:r>
            <a:endParaRPr lang="en-US" sz="2800" dirty="0">
              <a:cs typeface="Calibri"/>
            </a:endParaRPr>
          </a:p>
          <a:p>
            <a:pPr marL="465629" marR="862339" lvl="1" indent="-151848">
              <a:lnSpc>
                <a:spcPts val="2480"/>
              </a:lnSpc>
              <a:spcBef>
                <a:spcPts val="349"/>
              </a:spcBef>
              <a:buFont typeface="Arial"/>
              <a:buChar char="•"/>
              <a:tabLst>
                <a:tab pos="466190" algn="l"/>
              </a:tabLst>
            </a:pPr>
            <a:endParaRPr lang="en-US" spc="-9" dirty="0">
              <a:cs typeface="Calibri"/>
            </a:endParaRPr>
          </a:p>
          <a:p>
            <a:endParaRPr lang="en-US" sz="2800" dirty="0"/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2413">
              <a:lnSpc>
                <a:spcPts val="843"/>
              </a:lnSpc>
            </a:pPr>
            <a:fld id="{81D60167-4931-47E6-BA6A-407CBD079E47}" type="slidenum">
              <a:rPr dirty="0"/>
              <a:pPr marL="22413">
                <a:lnSpc>
                  <a:spcPts val="843"/>
                </a:lnSpc>
              </a:pPr>
              <a:t>7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24083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494503"/>
            <a:ext cx="10515600" cy="4682460"/>
          </a:xfrm>
        </p:spPr>
        <p:txBody>
          <a:bodyPr/>
          <a:lstStyle/>
          <a:p>
            <a:r>
              <a:rPr lang="en-US" sz="2800" u="sng" dirty="0" smtClean="0"/>
              <a:t>Quality improvement </a:t>
            </a:r>
            <a:r>
              <a:rPr lang="en-US" sz="2800" dirty="0" smtClean="0"/>
              <a:t>is the systematic approach to increase desired outcomes and reduce or eliminate undesired outcomes.</a:t>
            </a:r>
          </a:p>
          <a:p>
            <a:r>
              <a:rPr lang="en-US" sz="2800" dirty="0" smtClean="0"/>
              <a:t>Elements include:</a:t>
            </a:r>
          </a:p>
          <a:p>
            <a:pPr lvl="1"/>
            <a:r>
              <a:rPr lang="en-US" dirty="0" smtClean="0"/>
              <a:t>Identify areas for improvement</a:t>
            </a:r>
          </a:p>
          <a:p>
            <a:pPr lvl="1"/>
            <a:r>
              <a:rPr lang="en-US" dirty="0" smtClean="0"/>
              <a:t>Devise mechanism to evaluate the impact of change</a:t>
            </a:r>
          </a:p>
          <a:p>
            <a:pPr lvl="1"/>
            <a:r>
              <a:rPr lang="en-US" dirty="0" smtClean="0"/>
              <a:t>Quickly implement changes or innovations, often using PDSA rapid cycle change</a:t>
            </a:r>
          </a:p>
          <a:p>
            <a:pPr lvl="1"/>
            <a:r>
              <a:rPr lang="en-US" dirty="0" smtClean="0"/>
              <a:t>Understand the benefits</a:t>
            </a:r>
          </a:p>
          <a:p>
            <a:pPr lvl="1"/>
            <a:r>
              <a:rPr lang="en-US" dirty="0" smtClean="0"/>
              <a:t>Share lessons learned with others</a:t>
            </a:r>
            <a:endParaRPr lang="en-US" dirty="0"/>
          </a:p>
        </p:txBody>
      </p:sp>
      <p:sp>
        <p:nvSpPr>
          <p:cNvPr id="4" name="object 2"/>
          <p:cNvSpPr txBox="1">
            <a:spLocks noGrp="1"/>
          </p:cNvSpPr>
          <p:nvPr>
            <p:ph type="title"/>
          </p:nvPr>
        </p:nvSpPr>
        <p:spPr>
          <a:xfrm>
            <a:off x="838200" y="689352"/>
            <a:ext cx="10515600" cy="67710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/>
          <a:p>
            <a:pPr marL="11206">
              <a:lnSpc>
                <a:spcPct val="100000"/>
              </a:lnSpc>
            </a:pPr>
            <a:r>
              <a:rPr dirty="0" smtClean="0">
                <a:latin typeface="Calibri Light"/>
                <a:cs typeface="Calibri Light"/>
              </a:rPr>
              <a:t>Quality</a:t>
            </a:r>
            <a:r>
              <a:rPr lang="en-US" dirty="0" smtClean="0">
                <a:latin typeface="Calibri Light"/>
                <a:cs typeface="Calibri Light"/>
              </a:rPr>
              <a:t> Improvement</a:t>
            </a:r>
            <a:endParaRPr dirty="0">
              <a:latin typeface="Calibri Light"/>
              <a:cs typeface="Calibri Light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8B298-D31D-46C9-96E1-442D5C716E48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8738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Differences between QA and QI</a:t>
            </a:r>
            <a:endParaRPr lang="en-US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32621662"/>
              </p:ext>
            </p:extLst>
          </p:nvPr>
        </p:nvGraphicFramePr>
        <p:xfrm>
          <a:off x="335782" y="1600201"/>
          <a:ext cx="11521440" cy="4450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60720">
                  <a:extLst>
                    <a:ext uri="{9D8B030D-6E8A-4147-A177-3AD203B41FA5}">
                      <a16:colId xmlns:a16="http://schemas.microsoft.com/office/drawing/2014/main" val="711598280"/>
                    </a:ext>
                  </a:extLst>
                </a:gridCol>
                <a:gridCol w="5760720">
                  <a:extLst>
                    <a:ext uri="{9D8B030D-6E8A-4147-A177-3AD203B41FA5}">
                      <a16:colId xmlns:a16="http://schemas.microsoft.com/office/drawing/2014/main" val="107628869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smtClean="0"/>
                        <a:t>Quality Assurance</a:t>
                      </a:r>
                    </a:p>
                  </a:txBody>
                  <a:tcPr marL="185569" marR="185569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smtClean="0"/>
                        <a:t>Quality Improvement</a:t>
                      </a:r>
                    </a:p>
                  </a:txBody>
                  <a:tcPr marL="185569" marR="185569"/>
                </a:tc>
                <a:extLst>
                  <a:ext uri="{0D108BD9-81ED-4DB2-BD59-A6C34878D82A}">
                    <a16:rowId xmlns:a16="http://schemas.microsoft.com/office/drawing/2014/main" val="36337387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/>
                        <a:t>Conforming to standards</a:t>
                      </a:r>
                    </a:p>
                  </a:txBody>
                  <a:tcPr marL="185569" marR="185569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/>
                        <a:t>Improved performance</a:t>
                      </a:r>
                    </a:p>
                  </a:txBody>
                  <a:tcPr marL="185569" marR="185569"/>
                </a:tc>
                <a:extLst>
                  <a:ext uri="{0D108BD9-81ED-4DB2-BD59-A6C34878D82A}">
                    <a16:rowId xmlns:a16="http://schemas.microsoft.com/office/drawing/2014/main" val="12974398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/>
                        <a:t>Relies on inspection of the final product, the service, or a step in the process</a:t>
                      </a:r>
                    </a:p>
                  </a:txBody>
                  <a:tcPr marL="185569" marR="185569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/>
                        <a:t>Ongoing/occurs repeatedly over time</a:t>
                      </a:r>
                    </a:p>
                    <a:p>
                      <a:endParaRPr lang="en-US" sz="2000" dirty="0"/>
                    </a:p>
                  </a:txBody>
                  <a:tcPr marL="185569" marR="185569"/>
                </a:tc>
                <a:extLst>
                  <a:ext uri="{0D108BD9-81ED-4DB2-BD59-A6C34878D82A}">
                    <a16:rowId xmlns:a16="http://schemas.microsoft.com/office/drawing/2014/main" val="1138706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/>
                        <a:t>Focuses on what went wrong with a process or product</a:t>
                      </a:r>
                    </a:p>
                  </a:txBody>
                  <a:tcPr marL="185569" marR="185569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/>
                        <a:t>Focuses on systems and their interactions</a:t>
                      </a:r>
                    </a:p>
                    <a:p>
                      <a:endParaRPr lang="en-US" sz="2000" dirty="0"/>
                    </a:p>
                  </a:txBody>
                  <a:tcPr marL="185569" marR="185569"/>
                </a:tc>
                <a:extLst>
                  <a:ext uri="{0D108BD9-81ED-4DB2-BD59-A6C34878D82A}">
                    <a16:rowId xmlns:a16="http://schemas.microsoft.com/office/drawing/2014/main" val="15761450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/>
                        <a:t>May involve determining fault after something goes wrong (punitive)</a:t>
                      </a:r>
                    </a:p>
                  </a:txBody>
                  <a:tcPr marL="185569" marR="185569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/>
                        <a:t>Involves fixing or improving processes (nonjudgmental)</a:t>
                      </a:r>
                    </a:p>
                  </a:txBody>
                  <a:tcPr marL="185569" marR="185569"/>
                </a:tc>
                <a:extLst>
                  <a:ext uri="{0D108BD9-81ED-4DB2-BD59-A6C34878D82A}">
                    <a16:rowId xmlns:a16="http://schemas.microsoft.com/office/drawing/2014/main" val="4467616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/>
                        <a:t>Individual assignment or departmental function</a:t>
                      </a:r>
                    </a:p>
                  </a:txBody>
                  <a:tcPr marL="185569" marR="185569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/>
                        <a:t>Interdisciplinary function</a:t>
                      </a:r>
                    </a:p>
                  </a:txBody>
                  <a:tcPr marL="185569" marR="185569"/>
                </a:tc>
                <a:extLst>
                  <a:ext uri="{0D108BD9-81ED-4DB2-BD59-A6C34878D82A}">
                    <a16:rowId xmlns:a16="http://schemas.microsoft.com/office/drawing/2014/main" val="106994157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/>
                        <a:t>Typically retrospective in nature</a:t>
                      </a:r>
                    </a:p>
                  </a:txBody>
                  <a:tcPr marL="185569" marR="185569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/>
                        <a:t>Typically prospective in nature</a:t>
                      </a:r>
                    </a:p>
                  </a:txBody>
                  <a:tcPr marL="185569" marR="185569"/>
                </a:tc>
                <a:extLst>
                  <a:ext uri="{0D108BD9-81ED-4DB2-BD59-A6C34878D82A}">
                    <a16:rowId xmlns:a16="http://schemas.microsoft.com/office/drawing/2014/main" val="100285373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/>
                        <a:t>Usually completed to avoid a problem or address a problem</a:t>
                      </a:r>
                    </a:p>
                  </a:txBody>
                  <a:tcPr marL="185569" marR="185569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/>
                        <a:t>Can be completed without identifying problems</a:t>
                      </a:r>
                    </a:p>
                  </a:txBody>
                  <a:tcPr marL="185569" marR="185569"/>
                </a:tc>
                <a:extLst>
                  <a:ext uri="{0D108BD9-81ED-4DB2-BD59-A6C34878D82A}">
                    <a16:rowId xmlns:a16="http://schemas.microsoft.com/office/drawing/2014/main" val="2745099376"/>
                  </a:ext>
                </a:extLst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8B298-D31D-46C9-96E1-442D5C716E48}" type="slidenum">
              <a:rPr lang="en-US" smtClean="0"/>
              <a:t>9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571500" y="6538912"/>
            <a:ext cx="8826500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dirty="0"/>
              <a:t>Table </a:t>
            </a:r>
            <a:r>
              <a:rPr lang="en-US" sz="1100" dirty="0" smtClean="0"/>
              <a:t>14-3 Differences </a:t>
            </a:r>
            <a:r>
              <a:rPr lang="en-US" sz="1100" dirty="0"/>
              <a:t>Between Quality Assurance and Quality Improvement</a:t>
            </a:r>
          </a:p>
        </p:txBody>
      </p:sp>
    </p:spTree>
    <p:extLst>
      <p:ext uri="{BB962C8B-B14F-4D97-AF65-F5344CB8AC3E}">
        <p14:creationId xmlns:p14="http://schemas.microsoft.com/office/powerpoint/2010/main" val="3603012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1293</Words>
  <Application>Microsoft Office PowerPoint</Application>
  <PresentationFormat>Widescreen</PresentationFormat>
  <Paragraphs>300</Paragraphs>
  <Slides>29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9" baseType="lpstr">
      <vt:lpstr>Arial</vt:lpstr>
      <vt:lpstr>Calibri</vt:lpstr>
      <vt:lpstr>Calibri Light</vt:lpstr>
      <vt:lpstr>Calisto MT</vt:lpstr>
      <vt:lpstr>Perpetua Titling MT</vt:lpstr>
      <vt:lpstr>Times New Roman</vt:lpstr>
      <vt:lpstr>Tunga</vt:lpstr>
      <vt:lpstr>Wingdings</vt:lpstr>
      <vt:lpstr>Wingdings 2</vt:lpstr>
      <vt:lpstr>Office Theme</vt:lpstr>
      <vt:lpstr>PowerPoint Presentation</vt:lpstr>
      <vt:lpstr>UTI Toolkit – Module 5 Narration by: Jay Ford, PhD, FACHE, LFHIMSS Assistant Professor School of Pharmacy, University of Wisconsin-Madison             Content developed in partnership with the Wisconsin Healthcare-Associated Infections in Long-Term Care Coalition</vt:lpstr>
      <vt:lpstr>Objectives</vt:lpstr>
      <vt:lpstr>What is Quality?</vt:lpstr>
      <vt:lpstr>Areas of Quality Focus</vt:lpstr>
      <vt:lpstr>Quality Assurance</vt:lpstr>
      <vt:lpstr>Quality Control</vt:lpstr>
      <vt:lpstr>Quality Improvement</vt:lpstr>
      <vt:lpstr>Differences between QA and QI</vt:lpstr>
      <vt:lpstr>Deming’s CQI philosophy</vt:lpstr>
      <vt:lpstr>Continuous Quality Improvement</vt:lpstr>
      <vt:lpstr>PowerPoint Presentation</vt:lpstr>
      <vt:lpstr>Core Coaching Principles: Sequence</vt:lpstr>
      <vt:lpstr>PowerPoint Presentation</vt:lpstr>
      <vt:lpstr>Core Coaching Principles: Retreat</vt:lpstr>
      <vt:lpstr>Core Coaching Principles:  Urgency</vt:lpstr>
      <vt:lpstr>How can we increase a felt sense of urgency?</vt:lpstr>
      <vt:lpstr>PowerPoint Presentation</vt:lpstr>
      <vt:lpstr>PowerPoint Presentation</vt:lpstr>
      <vt:lpstr>Core Coaching Principles: Teams</vt:lpstr>
      <vt:lpstr>PowerPoint Presentation</vt:lpstr>
      <vt:lpstr>Traits of Strong Teams </vt:lpstr>
      <vt:lpstr>PowerPoint Presentation</vt:lpstr>
      <vt:lpstr>PowerPoint Presentation</vt:lpstr>
      <vt:lpstr>PowerPoint Presentation</vt:lpstr>
      <vt:lpstr>PowerPoint Presentation</vt:lpstr>
      <vt:lpstr>Recommended Sequence:</vt:lpstr>
      <vt:lpstr>Continuous Improvement requires  continuous action:</vt:lpstr>
      <vt:lpstr>Key Take Away Messages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JAMES H FORD</dc:creator>
  <cp:lastModifiedBy>Jennifer Robinson</cp:lastModifiedBy>
  <cp:revision>2</cp:revision>
  <dcterms:created xsi:type="dcterms:W3CDTF">2019-05-28T15:50:57Z</dcterms:created>
  <dcterms:modified xsi:type="dcterms:W3CDTF">2019-05-29T16:51:33Z</dcterms:modified>
</cp:coreProperties>
</file>