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020" autoAdjust="0"/>
  </p:normalViewPr>
  <p:slideViewPr>
    <p:cSldViewPr snapToGrid="0">
      <p:cViewPr varScale="1">
        <p:scale>
          <a:sx n="122" d="100"/>
          <a:sy n="122" d="100"/>
        </p:scale>
        <p:origin x="1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3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4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Antibiotic Ordered vs. Urinalysis Ordered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ABX for UTI Ordered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multiLvlStrRef>
              <c:f>Sheet1!$B$1:$AL$3</c:f>
              <c:multiLvlStrCache>
                <c:ptCount val="37"/>
                <c:lvl>
                  <c:pt idx="0">
                    <c:v>Oct</c:v>
                  </c:pt>
                  <c:pt idx="1">
                    <c:v>Nov</c:v>
                  </c:pt>
                  <c:pt idx="2">
                    <c:v>Dec</c:v>
                  </c:pt>
                  <c:pt idx="3">
                    <c:v>Jan</c:v>
                  </c:pt>
                  <c:pt idx="4">
                    <c:v>Feb</c:v>
                  </c:pt>
                  <c:pt idx="5">
                    <c:v>Mar</c:v>
                  </c:pt>
                  <c:pt idx="6">
                    <c:v>Apr</c:v>
                  </c:pt>
                  <c:pt idx="7">
                    <c:v>May</c:v>
                  </c:pt>
                  <c:pt idx="8">
                    <c:v>Jun</c:v>
                  </c:pt>
                  <c:pt idx="9">
                    <c:v>Jul</c:v>
                  </c:pt>
                  <c:pt idx="10">
                    <c:v>Aug</c:v>
                  </c:pt>
                  <c:pt idx="11">
                    <c:v>Sep</c:v>
                  </c:pt>
                  <c:pt idx="12">
                    <c:v>Oct</c:v>
                  </c:pt>
                  <c:pt idx="13">
                    <c:v>Nov</c:v>
                  </c:pt>
                  <c:pt idx="14">
                    <c:v>Dec</c:v>
                  </c:pt>
                  <c:pt idx="15">
                    <c:v>Jan</c:v>
                  </c:pt>
                  <c:pt idx="16">
                    <c:v>Feb</c:v>
                  </c:pt>
                  <c:pt idx="17">
                    <c:v>Mar</c:v>
                  </c:pt>
                  <c:pt idx="18">
                    <c:v>Apr</c:v>
                  </c:pt>
                  <c:pt idx="19">
                    <c:v>May</c:v>
                  </c:pt>
                  <c:pt idx="20">
                    <c:v>Jun</c:v>
                  </c:pt>
                  <c:pt idx="21">
                    <c:v>Jul</c:v>
                  </c:pt>
                  <c:pt idx="22">
                    <c:v>Aug</c:v>
                  </c:pt>
                  <c:pt idx="23">
                    <c:v>Sep</c:v>
                  </c:pt>
                  <c:pt idx="24">
                    <c:v>Oct</c:v>
                  </c:pt>
                  <c:pt idx="25">
                    <c:v>Nov</c:v>
                  </c:pt>
                  <c:pt idx="26">
                    <c:v>Dec</c:v>
                  </c:pt>
                  <c:pt idx="27">
                    <c:v>Jan</c:v>
                  </c:pt>
                  <c:pt idx="28">
                    <c:v>Feb</c:v>
                  </c:pt>
                  <c:pt idx="29">
                    <c:v>Mar</c:v>
                  </c:pt>
                  <c:pt idx="30">
                    <c:v>Apr</c:v>
                  </c:pt>
                  <c:pt idx="31">
                    <c:v>May</c:v>
                  </c:pt>
                  <c:pt idx="32">
                    <c:v>Jun</c:v>
                  </c:pt>
                  <c:pt idx="33">
                    <c:v>Jul</c:v>
                  </c:pt>
                  <c:pt idx="34">
                    <c:v>Aug</c:v>
                  </c:pt>
                  <c:pt idx="35">
                    <c:v>Sep</c:v>
                  </c:pt>
                  <c:pt idx="36">
                    <c:v>Oct</c:v>
                  </c:pt>
                </c:lvl>
                <c:lvl>
                  <c:pt idx="0">
                    <c:v>Qtr4</c:v>
                  </c:pt>
                  <c:pt idx="3">
                    <c:v>Qtr1</c:v>
                  </c:pt>
                  <c:pt idx="6">
                    <c:v>Qtr2</c:v>
                  </c:pt>
                  <c:pt idx="9">
                    <c:v>Qtr3</c:v>
                  </c:pt>
                  <c:pt idx="12">
                    <c:v>Qtr4</c:v>
                  </c:pt>
                  <c:pt idx="15">
                    <c:v>Qtr1</c:v>
                  </c:pt>
                  <c:pt idx="18">
                    <c:v>Qtr2</c:v>
                  </c:pt>
                  <c:pt idx="21">
                    <c:v>Qtr3</c:v>
                  </c:pt>
                  <c:pt idx="24">
                    <c:v>Qtr4</c:v>
                  </c:pt>
                  <c:pt idx="27">
                    <c:v>Qtr1</c:v>
                  </c:pt>
                  <c:pt idx="30">
                    <c:v>Qtr2</c:v>
                  </c:pt>
                  <c:pt idx="33">
                    <c:v>Qtr3</c:v>
                  </c:pt>
                  <c:pt idx="36">
                    <c:v>Qtr4</c:v>
                  </c:pt>
                </c:lvl>
                <c:lvl>
                  <c:pt idx="0">
                    <c:v>2014</c:v>
                  </c:pt>
                  <c:pt idx="3">
                    <c:v>2015</c:v>
                  </c:pt>
                  <c:pt idx="15">
                    <c:v>2016</c:v>
                  </c:pt>
                  <c:pt idx="27">
                    <c:v>2017</c:v>
                  </c:pt>
                </c:lvl>
              </c:multiLvlStrCache>
            </c:multiLvlStrRef>
          </c:cat>
          <c:val>
            <c:numRef>
              <c:f>Sheet1!$B$4:$AL$4</c:f>
              <c:numCache>
                <c:formatCode>General</c:formatCode>
                <c:ptCount val="37"/>
                <c:pt idx="0">
                  <c:v>14</c:v>
                </c:pt>
                <c:pt idx="1">
                  <c:v>14</c:v>
                </c:pt>
                <c:pt idx="2">
                  <c:v>18</c:v>
                </c:pt>
                <c:pt idx="3">
                  <c:v>16</c:v>
                </c:pt>
                <c:pt idx="4">
                  <c:v>18</c:v>
                </c:pt>
                <c:pt idx="5">
                  <c:v>15</c:v>
                </c:pt>
                <c:pt idx="6">
                  <c:v>19</c:v>
                </c:pt>
                <c:pt idx="7">
                  <c:v>14</c:v>
                </c:pt>
                <c:pt idx="8">
                  <c:v>22</c:v>
                </c:pt>
                <c:pt idx="9">
                  <c:v>17</c:v>
                </c:pt>
                <c:pt idx="10">
                  <c:v>23</c:v>
                </c:pt>
                <c:pt idx="11">
                  <c:v>8</c:v>
                </c:pt>
                <c:pt idx="12">
                  <c:v>20</c:v>
                </c:pt>
                <c:pt idx="13">
                  <c:v>18</c:v>
                </c:pt>
                <c:pt idx="14">
                  <c:v>15</c:v>
                </c:pt>
                <c:pt idx="15">
                  <c:v>13</c:v>
                </c:pt>
                <c:pt idx="16">
                  <c:v>13</c:v>
                </c:pt>
                <c:pt idx="17">
                  <c:v>19</c:v>
                </c:pt>
                <c:pt idx="18">
                  <c:v>17</c:v>
                </c:pt>
                <c:pt idx="19">
                  <c:v>20</c:v>
                </c:pt>
                <c:pt idx="20">
                  <c:v>21</c:v>
                </c:pt>
                <c:pt idx="21">
                  <c:v>14</c:v>
                </c:pt>
                <c:pt idx="22">
                  <c:v>16</c:v>
                </c:pt>
                <c:pt idx="23">
                  <c:v>10</c:v>
                </c:pt>
                <c:pt idx="24">
                  <c:v>13</c:v>
                </c:pt>
                <c:pt idx="25">
                  <c:v>20</c:v>
                </c:pt>
                <c:pt idx="26">
                  <c:v>9</c:v>
                </c:pt>
                <c:pt idx="27">
                  <c:v>19</c:v>
                </c:pt>
                <c:pt idx="28">
                  <c:v>14</c:v>
                </c:pt>
                <c:pt idx="29">
                  <c:v>10</c:v>
                </c:pt>
                <c:pt idx="30">
                  <c:v>16</c:v>
                </c:pt>
                <c:pt idx="31">
                  <c:v>16</c:v>
                </c:pt>
                <c:pt idx="32">
                  <c:v>20</c:v>
                </c:pt>
                <c:pt idx="33">
                  <c:v>14</c:v>
                </c:pt>
                <c:pt idx="34">
                  <c:v>15</c:v>
                </c:pt>
                <c:pt idx="35">
                  <c:v>10</c:v>
                </c:pt>
                <c:pt idx="36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96E-4BD0-88CA-5FA4E6421787}"/>
            </c:ext>
          </c:extLst>
        </c:ser>
        <c:ser>
          <c:idx val="2"/>
          <c:order val="2"/>
          <c:tx>
            <c:strRef>
              <c:f>Sheet1!$A$6</c:f>
              <c:strCache>
                <c:ptCount val="1"/>
                <c:pt idx="0">
                  <c:v>Urine Bacteria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multiLvlStrRef>
              <c:f>Sheet1!$B$1:$AL$3</c:f>
              <c:multiLvlStrCache>
                <c:ptCount val="37"/>
                <c:lvl>
                  <c:pt idx="0">
                    <c:v>Oct</c:v>
                  </c:pt>
                  <c:pt idx="1">
                    <c:v>Nov</c:v>
                  </c:pt>
                  <c:pt idx="2">
                    <c:v>Dec</c:v>
                  </c:pt>
                  <c:pt idx="3">
                    <c:v>Jan</c:v>
                  </c:pt>
                  <c:pt idx="4">
                    <c:v>Feb</c:v>
                  </c:pt>
                  <c:pt idx="5">
                    <c:v>Mar</c:v>
                  </c:pt>
                  <c:pt idx="6">
                    <c:v>Apr</c:v>
                  </c:pt>
                  <c:pt idx="7">
                    <c:v>May</c:v>
                  </c:pt>
                  <c:pt idx="8">
                    <c:v>Jun</c:v>
                  </c:pt>
                  <c:pt idx="9">
                    <c:v>Jul</c:v>
                  </c:pt>
                  <c:pt idx="10">
                    <c:v>Aug</c:v>
                  </c:pt>
                  <c:pt idx="11">
                    <c:v>Sep</c:v>
                  </c:pt>
                  <c:pt idx="12">
                    <c:v>Oct</c:v>
                  </c:pt>
                  <c:pt idx="13">
                    <c:v>Nov</c:v>
                  </c:pt>
                  <c:pt idx="14">
                    <c:v>Dec</c:v>
                  </c:pt>
                  <c:pt idx="15">
                    <c:v>Jan</c:v>
                  </c:pt>
                  <c:pt idx="16">
                    <c:v>Feb</c:v>
                  </c:pt>
                  <c:pt idx="17">
                    <c:v>Mar</c:v>
                  </c:pt>
                  <c:pt idx="18">
                    <c:v>Apr</c:v>
                  </c:pt>
                  <c:pt idx="19">
                    <c:v>May</c:v>
                  </c:pt>
                  <c:pt idx="20">
                    <c:v>Jun</c:v>
                  </c:pt>
                  <c:pt idx="21">
                    <c:v>Jul</c:v>
                  </c:pt>
                  <c:pt idx="22">
                    <c:v>Aug</c:v>
                  </c:pt>
                  <c:pt idx="23">
                    <c:v>Sep</c:v>
                  </c:pt>
                  <c:pt idx="24">
                    <c:v>Oct</c:v>
                  </c:pt>
                  <c:pt idx="25">
                    <c:v>Nov</c:v>
                  </c:pt>
                  <c:pt idx="26">
                    <c:v>Dec</c:v>
                  </c:pt>
                  <c:pt idx="27">
                    <c:v>Jan</c:v>
                  </c:pt>
                  <c:pt idx="28">
                    <c:v>Feb</c:v>
                  </c:pt>
                  <c:pt idx="29">
                    <c:v>Mar</c:v>
                  </c:pt>
                  <c:pt idx="30">
                    <c:v>Apr</c:v>
                  </c:pt>
                  <c:pt idx="31">
                    <c:v>May</c:v>
                  </c:pt>
                  <c:pt idx="32">
                    <c:v>Jun</c:v>
                  </c:pt>
                  <c:pt idx="33">
                    <c:v>Jul</c:v>
                  </c:pt>
                  <c:pt idx="34">
                    <c:v>Aug</c:v>
                  </c:pt>
                  <c:pt idx="35">
                    <c:v>Sep</c:v>
                  </c:pt>
                  <c:pt idx="36">
                    <c:v>Oct</c:v>
                  </c:pt>
                </c:lvl>
                <c:lvl>
                  <c:pt idx="0">
                    <c:v>Qtr4</c:v>
                  </c:pt>
                  <c:pt idx="3">
                    <c:v>Qtr1</c:v>
                  </c:pt>
                  <c:pt idx="6">
                    <c:v>Qtr2</c:v>
                  </c:pt>
                  <c:pt idx="9">
                    <c:v>Qtr3</c:v>
                  </c:pt>
                  <c:pt idx="12">
                    <c:v>Qtr4</c:v>
                  </c:pt>
                  <c:pt idx="15">
                    <c:v>Qtr1</c:v>
                  </c:pt>
                  <c:pt idx="18">
                    <c:v>Qtr2</c:v>
                  </c:pt>
                  <c:pt idx="21">
                    <c:v>Qtr3</c:v>
                  </c:pt>
                  <c:pt idx="24">
                    <c:v>Qtr4</c:v>
                  </c:pt>
                  <c:pt idx="27">
                    <c:v>Qtr1</c:v>
                  </c:pt>
                  <c:pt idx="30">
                    <c:v>Qtr2</c:v>
                  </c:pt>
                  <c:pt idx="33">
                    <c:v>Qtr3</c:v>
                  </c:pt>
                  <c:pt idx="36">
                    <c:v>Qtr4</c:v>
                  </c:pt>
                </c:lvl>
                <c:lvl>
                  <c:pt idx="0">
                    <c:v>2014</c:v>
                  </c:pt>
                  <c:pt idx="3">
                    <c:v>2015</c:v>
                  </c:pt>
                  <c:pt idx="15">
                    <c:v>2016</c:v>
                  </c:pt>
                  <c:pt idx="27">
                    <c:v>2017</c:v>
                  </c:pt>
                </c:lvl>
              </c:multiLvlStrCache>
            </c:multiLvlStrRef>
          </c:cat>
          <c:val>
            <c:numRef>
              <c:f>Sheet1!$B$6:$AL$6</c:f>
            </c:numRef>
          </c:val>
          <c:smooth val="0"/>
          <c:extLst>
            <c:ext xmlns:c16="http://schemas.microsoft.com/office/drawing/2014/chart" uri="{C3380CC4-5D6E-409C-BE32-E72D297353CC}">
              <c16:uniqueId val="{00000001-796E-4BD0-88CA-5FA4E6421787}"/>
            </c:ext>
          </c:extLst>
        </c:ser>
        <c:ser>
          <c:idx val="3"/>
          <c:order val="3"/>
          <c:tx>
            <c:strRef>
              <c:f>Sheet1!$A$7</c:f>
              <c:strCache>
                <c:ptCount val="1"/>
                <c:pt idx="0">
                  <c:v>Urine Bacteria Present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multiLvlStrRef>
              <c:f>Sheet1!$B$1:$AL$3</c:f>
              <c:multiLvlStrCache>
                <c:ptCount val="37"/>
                <c:lvl>
                  <c:pt idx="0">
                    <c:v>Oct</c:v>
                  </c:pt>
                  <c:pt idx="1">
                    <c:v>Nov</c:v>
                  </c:pt>
                  <c:pt idx="2">
                    <c:v>Dec</c:v>
                  </c:pt>
                  <c:pt idx="3">
                    <c:v>Jan</c:v>
                  </c:pt>
                  <c:pt idx="4">
                    <c:v>Feb</c:v>
                  </c:pt>
                  <c:pt idx="5">
                    <c:v>Mar</c:v>
                  </c:pt>
                  <c:pt idx="6">
                    <c:v>Apr</c:v>
                  </c:pt>
                  <c:pt idx="7">
                    <c:v>May</c:v>
                  </c:pt>
                  <c:pt idx="8">
                    <c:v>Jun</c:v>
                  </c:pt>
                  <c:pt idx="9">
                    <c:v>Jul</c:v>
                  </c:pt>
                  <c:pt idx="10">
                    <c:v>Aug</c:v>
                  </c:pt>
                  <c:pt idx="11">
                    <c:v>Sep</c:v>
                  </c:pt>
                  <c:pt idx="12">
                    <c:v>Oct</c:v>
                  </c:pt>
                  <c:pt idx="13">
                    <c:v>Nov</c:v>
                  </c:pt>
                  <c:pt idx="14">
                    <c:v>Dec</c:v>
                  </c:pt>
                  <c:pt idx="15">
                    <c:v>Jan</c:v>
                  </c:pt>
                  <c:pt idx="16">
                    <c:v>Feb</c:v>
                  </c:pt>
                  <c:pt idx="17">
                    <c:v>Mar</c:v>
                  </c:pt>
                  <c:pt idx="18">
                    <c:v>Apr</c:v>
                  </c:pt>
                  <c:pt idx="19">
                    <c:v>May</c:v>
                  </c:pt>
                  <c:pt idx="20">
                    <c:v>Jun</c:v>
                  </c:pt>
                  <c:pt idx="21">
                    <c:v>Jul</c:v>
                  </c:pt>
                  <c:pt idx="22">
                    <c:v>Aug</c:v>
                  </c:pt>
                  <c:pt idx="23">
                    <c:v>Sep</c:v>
                  </c:pt>
                  <c:pt idx="24">
                    <c:v>Oct</c:v>
                  </c:pt>
                  <c:pt idx="25">
                    <c:v>Nov</c:v>
                  </c:pt>
                  <c:pt idx="26">
                    <c:v>Dec</c:v>
                  </c:pt>
                  <c:pt idx="27">
                    <c:v>Jan</c:v>
                  </c:pt>
                  <c:pt idx="28">
                    <c:v>Feb</c:v>
                  </c:pt>
                  <c:pt idx="29">
                    <c:v>Mar</c:v>
                  </c:pt>
                  <c:pt idx="30">
                    <c:v>Apr</c:v>
                  </c:pt>
                  <c:pt idx="31">
                    <c:v>May</c:v>
                  </c:pt>
                  <c:pt idx="32">
                    <c:v>Jun</c:v>
                  </c:pt>
                  <c:pt idx="33">
                    <c:v>Jul</c:v>
                  </c:pt>
                  <c:pt idx="34">
                    <c:v>Aug</c:v>
                  </c:pt>
                  <c:pt idx="35">
                    <c:v>Sep</c:v>
                  </c:pt>
                  <c:pt idx="36">
                    <c:v>Oct</c:v>
                  </c:pt>
                </c:lvl>
                <c:lvl>
                  <c:pt idx="0">
                    <c:v>Qtr4</c:v>
                  </c:pt>
                  <c:pt idx="3">
                    <c:v>Qtr1</c:v>
                  </c:pt>
                  <c:pt idx="6">
                    <c:v>Qtr2</c:v>
                  </c:pt>
                  <c:pt idx="9">
                    <c:v>Qtr3</c:v>
                  </c:pt>
                  <c:pt idx="12">
                    <c:v>Qtr4</c:v>
                  </c:pt>
                  <c:pt idx="15">
                    <c:v>Qtr1</c:v>
                  </c:pt>
                  <c:pt idx="18">
                    <c:v>Qtr2</c:v>
                  </c:pt>
                  <c:pt idx="21">
                    <c:v>Qtr3</c:v>
                  </c:pt>
                  <c:pt idx="24">
                    <c:v>Qtr4</c:v>
                  </c:pt>
                  <c:pt idx="27">
                    <c:v>Qtr1</c:v>
                  </c:pt>
                  <c:pt idx="30">
                    <c:v>Qtr2</c:v>
                  </c:pt>
                  <c:pt idx="33">
                    <c:v>Qtr3</c:v>
                  </c:pt>
                  <c:pt idx="36">
                    <c:v>Qtr4</c:v>
                  </c:pt>
                </c:lvl>
                <c:lvl>
                  <c:pt idx="0">
                    <c:v>2014</c:v>
                  </c:pt>
                  <c:pt idx="3">
                    <c:v>2015</c:v>
                  </c:pt>
                  <c:pt idx="15">
                    <c:v>2016</c:v>
                  </c:pt>
                  <c:pt idx="27">
                    <c:v>2017</c:v>
                  </c:pt>
                </c:lvl>
              </c:multiLvlStrCache>
            </c:multiLvlStrRef>
          </c:cat>
          <c:val>
            <c:numRef>
              <c:f>Sheet1!$B$7:$AL$7</c:f>
            </c:numRef>
          </c:val>
          <c:smooth val="0"/>
          <c:extLst>
            <c:ext xmlns:c16="http://schemas.microsoft.com/office/drawing/2014/chart" uri="{C3380CC4-5D6E-409C-BE32-E72D297353CC}">
              <c16:uniqueId val="{00000002-796E-4BD0-88CA-5FA4E6421787}"/>
            </c:ext>
          </c:extLst>
        </c:ser>
        <c:ser>
          <c:idx val="4"/>
          <c:order val="4"/>
          <c:tx>
            <c:strRef>
              <c:f>Sheet1!$A$8</c:f>
              <c:strCache>
                <c:ptCount val="1"/>
                <c:pt idx="0">
                  <c:v>Culture done 48 Hours of ABX (Urine)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multiLvlStrRef>
              <c:f>Sheet1!$B$1:$AL$3</c:f>
              <c:multiLvlStrCache>
                <c:ptCount val="37"/>
                <c:lvl>
                  <c:pt idx="0">
                    <c:v>Oct</c:v>
                  </c:pt>
                  <c:pt idx="1">
                    <c:v>Nov</c:v>
                  </c:pt>
                  <c:pt idx="2">
                    <c:v>Dec</c:v>
                  </c:pt>
                  <c:pt idx="3">
                    <c:v>Jan</c:v>
                  </c:pt>
                  <c:pt idx="4">
                    <c:v>Feb</c:v>
                  </c:pt>
                  <c:pt idx="5">
                    <c:v>Mar</c:v>
                  </c:pt>
                  <c:pt idx="6">
                    <c:v>Apr</c:v>
                  </c:pt>
                  <c:pt idx="7">
                    <c:v>May</c:v>
                  </c:pt>
                  <c:pt idx="8">
                    <c:v>Jun</c:v>
                  </c:pt>
                  <c:pt idx="9">
                    <c:v>Jul</c:v>
                  </c:pt>
                  <c:pt idx="10">
                    <c:v>Aug</c:v>
                  </c:pt>
                  <c:pt idx="11">
                    <c:v>Sep</c:v>
                  </c:pt>
                  <c:pt idx="12">
                    <c:v>Oct</c:v>
                  </c:pt>
                  <c:pt idx="13">
                    <c:v>Nov</c:v>
                  </c:pt>
                  <c:pt idx="14">
                    <c:v>Dec</c:v>
                  </c:pt>
                  <c:pt idx="15">
                    <c:v>Jan</c:v>
                  </c:pt>
                  <c:pt idx="16">
                    <c:v>Feb</c:v>
                  </c:pt>
                  <c:pt idx="17">
                    <c:v>Mar</c:v>
                  </c:pt>
                  <c:pt idx="18">
                    <c:v>Apr</c:v>
                  </c:pt>
                  <c:pt idx="19">
                    <c:v>May</c:v>
                  </c:pt>
                  <c:pt idx="20">
                    <c:v>Jun</c:v>
                  </c:pt>
                  <c:pt idx="21">
                    <c:v>Jul</c:v>
                  </c:pt>
                  <c:pt idx="22">
                    <c:v>Aug</c:v>
                  </c:pt>
                  <c:pt idx="23">
                    <c:v>Sep</c:v>
                  </c:pt>
                  <c:pt idx="24">
                    <c:v>Oct</c:v>
                  </c:pt>
                  <c:pt idx="25">
                    <c:v>Nov</c:v>
                  </c:pt>
                  <c:pt idx="26">
                    <c:v>Dec</c:v>
                  </c:pt>
                  <c:pt idx="27">
                    <c:v>Jan</c:v>
                  </c:pt>
                  <c:pt idx="28">
                    <c:v>Feb</c:v>
                  </c:pt>
                  <c:pt idx="29">
                    <c:v>Mar</c:v>
                  </c:pt>
                  <c:pt idx="30">
                    <c:v>Apr</c:v>
                  </c:pt>
                  <c:pt idx="31">
                    <c:v>May</c:v>
                  </c:pt>
                  <c:pt idx="32">
                    <c:v>Jun</c:v>
                  </c:pt>
                  <c:pt idx="33">
                    <c:v>Jul</c:v>
                  </c:pt>
                  <c:pt idx="34">
                    <c:v>Aug</c:v>
                  </c:pt>
                  <c:pt idx="35">
                    <c:v>Sep</c:v>
                  </c:pt>
                  <c:pt idx="36">
                    <c:v>Oct</c:v>
                  </c:pt>
                </c:lvl>
                <c:lvl>
                  <c:pt idx="0">
                    <c:v>Qtr4</c:v>
                  </c:pt>
                  <c:pt idx="3">
                    <c:v>Qtr1</c:v>
                  </c:pt>
                  <c:pt idx="6">
                    <c:v>Qtr2</c:v>
                  </c:pt>
                  <c:pt idx="9">
                    <c:v>Qtr3</c:v>
                  </c:pt>
                  <c:pt idx="12">
                    <c:v>Qtr4</c:v>
                  </c:pt>
                  <c:pt idx="15">
                    <c:v>Qtr1</c:v>
                  </c:pt>
                  <c:pt idx="18">
                    <c:v>Qtr2</c:v>
                  </c:pt>
                  <c:pt idx="21">
                    <c:v>Qtr3</c:v>
                  </c:pt>
                  <c:pt idx="24">
                    <c:v>Qtr4</c:v>
                  </c:pt>
                  <c:pt idx="27">
                    <c:v>Qtr1</c:v>
                  </c:pt>
                  <c:pt idx="30">
                    <c:v>Qtr2</c:v>
                  </c:pt>
                  <c:pt idx="33">
                    <c:v>Qtr3</c:v>
                  </c:pt>
                  <c:pt idx="36">
                    <c:v>Qtr4</c:v>
                  </c:pt>
                </c:lvl>
                <c:lvl>
                  <c:pt idx="0">
                    <c:v>2014</c:v>
                  </c:pt>
                  <c:pt idx="3">
                    <c:v>2015</c:v>
                  </c:pt>
                  <c:pt idx="15">
                    <c:v>2016</c:v>
                  </c:pt>
                  <c:pt idx="27">
                    <c:v>2017</c:v>
                  </c:pt>
                </c:lvl>
              </c:multiLvlStrCache>
            </c:multiLvlStrRef>
          </c:cat>
          <c:val>
            <c:numRef>
              <c:f>Sheet1!$B$8:$AL$8</c:f>
              <c:numCache>
                <c:formatCode>General</c:formatCode>
                <c:ptCount val="37"/>
                <c:pt idx="0">
                  <c:v>5</c:v>
                </c:pt>
                <c:pt idx="1">
                  <c:v>6</c:v>
                </c:pt>
                <c:pt idx="2">
                  <c:v>9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5</c:v>
                </c:pt>
                <c:pt idx="7">
                  <c:v>4</c:v>
                </c:pt>
                <c:pt idx="8">
                  <c:v>10</c:v>
                </c:pt>
                <c:pt idx="9">
                  <c:v>6</c:v>
                </c:pt>
                <c:pt idx="10">
                  <c:v>9</c:v>
                </c:pt>
                <c:pt idx="11">
                  <c:v>2</c:v>
                </c:pt>
                <c:pt idx="12">
                  <c:v>7</c:v>
                </c:pt>
                <c:pt idx="13">
                  <c:v>7</c:v>
                </c:pt>
                <c:pt idx="14">
                  <c:v>4</c:v>
                </c:pt>
                <c:pt idx="15">
                  <c:v>7</c:v>
                </c:pt>
                <c:pt idx="16">
                  <c:v>6</c:v>
                </c:pt>
                <c:pt idx="17">
                  <c:v>6</c:v>
                </c:pt>
                <c:pt idx="18">
                  <c:v>6</c:v>
                </c:pt>
                <c:pt idx="19">
                  <c:v>6</c:v>
                </c:pt>
                <c:pt idx="20">
                  <c:v>8</c:v>
                </c:pt>
                <c:pt idx="21">
                  <c:v>4</c:v>
                </c:pt>
                <c:pt idx="22">
                  <c:v>3</c:v>
                </c:pt>
                <c:pt idx="23">
                  <c:v>5</c:v>
                </c:pt>
                <c:pt idx="24">
                  <c:v>6</c:v>
                </c:pt>
                <c:pt idx="25">
                  <c:v>7</c:v>
                </c:pt>
                <c:pt idx="26">
                  <c:v>2</c:v>
                </c:pt>
                <c:pt idx="27">
                  <c:v>2</c:v>
                </c:pt>
                <c:pt idx="28">
                  <c:v>2</c:v>
                </c:pt>
                <c:pt idx="29">
                  <c:v>5</c:v>
                </c:pt>
                <c:pt idx="30">
                  <c:v>9</c:v>
                </c:pt>
                <c:pt idx="31">
                  <c:v>7</c:v>
                </c:pt>
                <c:pt idx="32">
                  <c:v>8</c:v>
                </c:pt>
                <c:pt idx="33">
                  <c:v>5</c:v>
                </c:pt>
                <c:pt idx="34">
                  <c:v>8</c:v>
                </c:pt>
                <c:pt idx="35">
                  <c:v>4</c:v>
                </c:pt>
                <c:pt idx="36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96E-4BD0-88CA-5FA4E6421787}"/>
            </c:ext>
          </c:extLst>
        </c:ser>
        <c:ser>
          <c:idx val="5"/>
          <c:order val="5"/>
          <c:tx>
            <c:strRef>
              <c:f>Sheet1!$A$9</c:f>
              <c:strCache>
                <c:ptCount val="1"/>
                <c:pt idx="0">
                  <c:v>Culture Grow Organism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multiLvlStrRef>
              <c:f>Sheet1!$B$1:$AL$3</c:f>
              <c:multiLvlStrCache>
                <c:ptCount val="37"/>
                <c:lvl>
                  <c:pt idx="0">
                    <c:v>Oct</c:v>
                  </c:pt>
                  <c:pt idx="1">
                    <c:v>Nov</c:v>
                  </c:pt>
                  <c:pt idx="2">
                    <c:v>Dec</c:v>
                  </c:pt>
                  <c:pt idx="3">
                    <c:v>Jan</c:v>
                  </c:pt>
                  <c:pt idx="4">
                    <c:v>Feb</c:v>
                  </c:pt>
                  <c:pt idx="5">
                    <c:v>Mar</c:v>
                  </c:pt>
                  <c:pt idx="6">
                    <c:v>Apr</c:v>
                  </c:pt>
                  <c:pt idx="7">
                    <c:v>May</c:v>
                  </c:pt>
                  <c:pt idx="8">
                    <c:v>Jun</c:v>
                  </c:pt>
                  <c:pt idx="9">
                    <c:v>Jul</c:v>
                  </c:pt>
                  <c:pt idx="10">
                    <c:v>Aug</c:v>
                  </c:pt>
                  <c:pt idx="11">
                    <c:v>Sep</c:v>
                  </c:pt>
                  <c:pt idx="12">
                    <c:v>Oct</c:v>
                  </c:pt>
                  <c:pt idx="13">
                    <c:v>Nov</c:v>
                  </c:pt>
                  <c:pt idx="14">
                    <c:v>Dec</c:v>
                  </c:pt>
                  <c:pt idx="15">
                    <c:v>Jan</c:v>
                  </c:pt>
                  <c:pt idx="16">
                    <c:v>Feb</c:v>
                  </c:pt>
                  <c:pt idx="17">
                    <c:v>Mar</c:v>
                  </c:pt>
                  <c:pt idx="18">
                    <c:v>Apr</c:v>
                  </c:pt>
                  <c:pt idx="19">
                    <c:v>May</c:v>
                  </c:pt>
                  <c:pt idx="20">
                    <c:v>Jun</c:v>
                  </c:pt>
                  <c:pt idx="21">
                    <c:v>Jul</c:v>
                  </c:pt>
                  <c:pt idx="22">
                    <c:v>Aug</c:v>
                  </c:pt>
                  <c:pt idx="23">
                    <c:v>Sep</c:v>
                  </c:pt>
                  <c:pt idx="24">
                    <c:v>Oct</c:v>
                  </c:pt>
                  <c:pt idx="25">
                    <c:v>Nov</c:v>
                  </c:pt>
                  <c:pt idx="26">
                    <c:v>Dec</c:v>
                  </c:pt>
                  <c:pt idx="27">
                    <c:v>Jan</c:v>
                  </c:pt>
                  <c:pt idx="28">
                    <c:v>Feb</c:v>
                  </c:pt>
                  <c:pt idx="29">
                    <c:v>Mar</c:v>
                  </c:pt>
                  <c:pt idx="30">
                    <c:v>Apr</c:v>
                  </c:pt>
                  <c:pt idx="31">
                    <c:v>May</c:v>
                  </c:pt>
                  <c:pt idx="32">
                    <c:v>Jun</c:v>
                  </c:pt>
                  <c:pt idx="33">
                    <c:v>Jul</c:v>
                  </c:pt>
                  <c:pt idx="34">
                    <c:v>Aug</c:v>
                  </c:pt>
                  <c:pt idx="35">
                    <c:v>Sep</c:v>
                  </c:pt>
                  <c:pt idx="36">
                    <c:v>Oct</c:v>
                  </c:pt>
                </c:lvl>
                <c:lvl>
                  <c:pt idx="0">
                    <c:v>Qtr4</c:v>
                  </c:pt>
                  <c:pt idx="3">
                    <c:v>Qtr1</c:v>
                  </c:pt>
                  <c:pt idx="6">
                    <c:v>Qtr2</c:v>
                  </c:pt>
                  <c:pt idx="9">
                    <c:v>Qtr3</c:v>
                  </c:pt>
                  <c:pt idx="12">
                    <c:v>Qtr4</c:v>
                  </c:pt>
                  <c:pt idx="15">
                    <c:v>Qtr1</c:v>
                  </c:pt>
                  <c:pt idx="18">
                    <c:v>Qtr2</c:v>
                  </c:pt>
                  <c:pt idx="21">
                    <c:v>Qtr3</c:v>
                  </c:pt>
                  <c:pt idx="24">
                    <c:v>Qtr4</c:v>
                  </c:pt>
                  <c:pt idx="27">
                    <c:v>Qtr1</c:v>
                  </c:pt>
                  <c:pt idx="30">
                    <c:v>Qtr2</c:v>
                  </c:pt>
                  <c:pt idx="33">
                    <c:v>Qtr3</c:v>
                  </c:pt>
                  <c:pt idx="36">
                    <c:v>Qtr4</c:v>
                  </c:pt>
                </c:lvl>
                <c:lvl>
                  <c:pt idx="0">
                    <c:v>2014</c:v>
                  </c:pt>
                  <c:pt idx="3">
                    <c:v>2015</c:v>
                  </c:pt>
                  <c:pt idx="15">
                    <c:v>2016</c:v>
                  </c:pt>
                  <c:pt idx="27">
                    <c:v>2017</c:v>
                  </c:pt>
                </c:lvl>
              </c:multiLvlStrCache>
            </c:multiLvlStrRef>
          </c:cat>
          <c:val>
            <c:numRef>
              <c:f>Sheet1!$B$9:$AL$9</c:f>
            </c:numRef>
          </c:val>
          <c:smooth val="0"/>
          <c:extLst>
            <c:ext xmlns:c16="http://schemas.microsoft.com/office/drawing/2014/chart" uri="{C3380CC4-5D6E-409C-BE32-E72D297353CC}">
              <c16:uniqueId val="{00000004-796E-4BD0-88CA-5FA4E6421787}"/>
            </c:ext>
          </c:extLst>
        </c:ser>
        <c:ser>
          <c:idx val="6"/>
          <c:order val="6"/>
          <c:tx>
            <c:strRef>
              <c:f>Sheet1!$A$10</c:f>
              <c:strCache>
                <c:ptCount val="1"/>
                <c:pt idx="0">
                  <c:v>Antibiotic Resistance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multiLvlStrRef>
              <c:f>Sheet1!$B$1:$AL$3</c:f>
              <c:multiLvlStrCache>
                <c:ptCount val="37"/>
                <c:lvl>
                  <c:pt idx="0">
                    <c:v>Oct</c:v>
                  </c:pt>
                  <c:pt idx="1">
                    <c:v>Nov</c:v>
                  </c:pt>
                  <c:pt idx="2">
                    <c:v>Dec</c:v>
                  </c:pt>
                  <c:pt idx="3">
                    <c:v>Jan</c:v>
                  </c:pt>
                  <c:pt idx="4">
                    <c:v>Feb</c:v>
                  </c:pt>
                  <c:pt idx="5">
                    <c:v>Mar</c:v>
                  </c:pt>
                  <c:pt idx="6">
                    <c:v>Apr</c:v>
                  </c:pt>
                  <c:pt idx="7">
                    <c:v>May</c:v>
                  </c:pt>
                  <c:pt idx="8">
                    <c:v>Jun</c:v>
                  </c:pt>
                  <c:pt idx="9">
                    <c:v>Jul</c:v>
                  </c:pt>
                  <c:pt idx="10">
                    <c:v>Aug</c:v>
                  </c:pt>
                  <c:pt idx="11">
                    <c:v>Sep</c:v>
                  </c:pt>
                  <c:pt idx="12">
                    <c:v>Oct</c:v>
                  </c:pt>
                  <c:pt idx="13">
                    <c:v>Nov</c:v>
                  </c:pt>
                  <c:pt idx="14">
                    <c:v>Dec</c:v>
                  </c:pt>
                  <c:pt idx="15">
                    <c:v>Jan</c:v>
                  </c:pt>
                  <c:pt idx="16">
                    <c:v>Feb</c:v>
                  </c:pt>
                  <c:pt idx="17">
                    <c:v>Mar</c:v>
                  </c:pt>
                  <c:pt idx="18">
                    <c:v>Apr</c:v>
                  </c:pt>
                  <c:pt idx="19">
                    <c:v>May</c:v>
                  </c:pt>
                  <c:pt idx="20">
                    <c:v>Jun</c:v>
                  </c:pt>
                  <c:pt idx="21">
                    <c:v>Jul</c:v>
                  </c:pt>
                  <c:pt idx="22">
                    <c:v>Aug</c:v>
                  </c:pt>
                  <c:pt idx="23">
                    <c:v>Sep</c:v>
                  </c:pt>
                  <c:pt idx="24">
                    <c:v>Oct</c:v>
                  </c:pt>
                  <c:pt idx="25">
                    <c:v>Nov</c:v>
                  </c:pt>
                  <c:pt idx="26">
                    <c:v>Dec</c:v>
                  </c:pt>
                  <c:pt idx="27">
                    <c:v>Jan</c:v>
                  </c:pt>
                  <c:pt idx="28">
                    <c:v>Feb</c:v>
                  </c:pt>
                  <c:pt idx="29">
                    <c:v>Mar</c:v>
                  </c:pt>
                  <c:pt idx="30">
                    <c:v>Apr</c:v>
                  </c:pt>
                  <c:pt idx="31">
                    <c:v>May</c:v>
                  </c:pt>
                  <c:pt idx="32">
                    <c:v>Jun</c:v>
                  </c:pt>
                  <c:pt idx="33">
                    <c:v>Jul</c:v>
                  </c:pt>
                  <c:pt idx="34">
                    <c:v>Aug</c:v>
                  </c:pt>
                  <c:pt idx="35">
                    <c:v>Sep</c:v>
                  </c:pt>
                  <c:pt idx="36">
                    <c:v>Oct</c:v>
                  </c:pt>
                </c:lvl>
                <c:lvl>
                  <c:pt idx="0">
                    <c:v>Qtr4</c:v>
                  </c:pt>
                  <c:pt idx="3">
                    <c:v>Qtr1</c:v>
                  </c:pt>
                  <c:pt idx="6">
                    <c:v>Qtr2</c:v>
                  </c:pt>
                  <c:pt idx="9">
                    <c:v>Qtr3</c:v>
                  </c:pt>
                  <c:pt idx="12">
                    <c:v>Qtr4</c:v>
                  </c:pt>
                  <c:pt idx="15">
                    <c:v>Qtr1</c:v>
                  </c:pt>
                  <c:pt idx="18">
                    <c:v>Qtr2</c:v>
                  </c:pt>
                  <c:pt idx="21">
                    <c:v>Qtr3</c:v>
                  </c:pt>
                  <c:pt idx="24">
                    <c:v>Qtr4</c:v>
                  </c:pt>
                  <c:pt idx="27">
                    <c:v>Qtr1</c:v>
                  </c:pt>
                  <c:pt idx="30">
                    <c:v>Qtr2</c:v>
                  </c:pt>
                  <c:pt idx="33">
                    <c:v>Qtr3</c:v>
                  </c:pt>
                  <c:pt idx="36">
                    <c:v>Qtr4</c:v>
                  </c:pt>
                </c:lvl>
                <c:lvl>
                  <c:pt idx="0">
                    <c:v>2014</c:v>
                  </c:pt>
                  <c:pt idx="3">
                    <c:v>2015</c:v>
                  </c:pt>
                  <c:pt idx="15">
                    <c:v>2016</c:v>
                  </c:pt>
                  <c:pt idx="27">
                    <c:v>2017</c:v>
                  </c:pt>
                </c:lvl>
              </c:multiLvlStrCache>
            </c:multiLvlStrRef>
          </c:cat>
          <c:val>
            <c:numRef>
              <c:f>Sheet1!$B$10:$AL$10</c:f>
            </c:numRef>
          </c:val>
          <c:smooth val="0"/>
          <c:extLst>
            <c:ext xmlns:c16="http://schemas.microsoft.com/office/drawing/2014/chart" uri="{C3380CC4-5D6E-409C-BE32-E72D297353CC}">
              <c16:uniqueId val="{00000005-796E-4BD0-88CA-5FA4E64217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2424720"/>
        <c:axId val="522425704"/>
      </c:lineChart>
      <c:lineChart>
        <c:grouping val="standard"/>
        <c:varyColors val="0"/>
        <c:ser>
          <c:idx val="1"/>
          <c:order val="1"/>
          <c:tx>
            <c:strRef>
              <c:f>Sheet1!$A$5</c:f>
              <c:strCache>
                <c:ptCount val="1"/>
                <c:pt idx="0">
                  <c:v>Urinalysis Ordered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multiLvlStrRef>
              <c:f>Sheet1!$B$1:$AL$3</c:f>
              <c:multiLvlStrCache>
                <c:ptCount val="37"/>
                <c:lvl>
                  <c:pt idx="0">
                    <c:v>Oct</c:v>
                  </c:pt>
                  <c:pt idx="1">
                    <c:v>Nov</c:v>
                  </c:pt>
                  <c:pt idx="2">
                    <c:v>Dec</c:v>
                  </c:pt>
                  <c:pt idx="3">
                    <c:v>Jan</c:v>
                  </c:pt>
                  <c:pt idx="4">
                    <c:v>Feb</c:v>
                  </c:pt>
                  <c:pt idx="5">
                    <c:v>Mar</c:v>
                  </c:pt>
                  <c:pt idx="6">
                    <c:v>Apr</c:v>
                  </c:pt>
                  <c:pt idx="7">
                    <c:v>May</c:v>
                  </c:pt>
                  <c:pt idx="8">
                    <c:v>Jun</c:v>
                  </c:pt>
                  <c:pt idx="9">
                    <c:v>Jul</c:v>
                  </c:pt>
                  <c:pt idx="10">
                    <c:v>Aug</c:v>
                  </c:pt>
                  <c:pt idx="11">
                    <c:v>Sep</c:v>
                  </c:pt>
                  <c:pt idx="12">
                    <c:v>Oct</c:v>
                  </c:pt>
                  <c:pt idx="13">
                    <c:v>Nov</c:v>
                  </c:pt>
                  <c:pt idx="14">
                    <c:v>Dec</c:v>
                  </c:pt>
                  <c:pt idx="15">
                    <c:v>Jan</c:v>
                  </c:pt>
                  <c:pt idx="16">
                    <c:v>Feb</c:v>
                  </c:pt>
                  <c:pt idx="17">
                    <c:v>Mar</c:v>
                  </c:pt>
                  <c:pt idx="18">
                    <c:v>Apr</c:v>
                  </c:pt>
                  <c:pt idx="19">
                    <c:v>May</c:v>
                  </c:pt>
                  <c:pt idx="20">
                    <c:v>Jun</c:v>
                  </c:pt>
                  <c:pt idx="21">
                    <c:v>Jul</c:v>
                  </c:pt>
                  <c:pt idx="22">
                    <c:v>Aug</c:v>
                  </c:pt>
                  <c:pt idx="23">
                    <c:v>Sep</c:v>
                  </c:pt>
                  <c:pt idx="24">
                    <c:v>Oct</c:v>
                  </c:pt>
                  <c:pt idx="25">
                    <c:v>Nov</c:v>
                  </c:pt>
                  <c:pt idx="26">
                    <c:v>Dec</c:v>
                  </c:pt>
                  <c:pt idx="27">
                    <c:v>Jan</c:v>
                  </c:pt>
                  <c:pt idx="28">
                    <c:v>Feb</c:v>
                  </c:pt>
                  <c:pt idx="29">
                    <c:v>Mar</c:v>
                  </c:pt>
                  <c:pt idx="30">
                    <c:v>Apr</c:v>
                  </c:pt>
                  <c:pt idx="31">
                    <c:v>May</c:v>
                  </c:pt>
                  <c:pt idx="32">
                    <c:v>Jun</c:v>
                  </c:pt>
                  <c:pt idx="33">
                    <c:v>Jul</c:v>
                  </c:pt>
                  <c:pt idx="34">
                    <c:v>Aug</c:v>
                  </c:pt>
                  <c:pt idx="35">
                    <c:v>Sep</c:v>
                  </c:pt>
                  <c:pt idx="36">
                    <c:v>Oct</c:v>
                  </c:pt>
                </c:lvl>
                <c:lvl>
                  <c:pt idx="0">
                    <c:v>Qtr4</c:v>
                  </c:pt>
                  <c:pt idx="3">
                    <c:v>Qtr1</c:v>
                  </c:pt>
                  <c:pt idx="6">
                    <c:v>Qtr2</c:v>
                  </c:pt>
                  <c:pt idx="9">
                    <c:v>Qtr3</c:v>
                  </c:pt>
                  <c:pt idx="12">
                    <c:v>Qtr4</c:v>
                  </c:pt>
                  <c:pt idx="15">
                    <c:v>Qtr1</c:v>
                  </c:pt>
                  <c:pt idx="18">
                    <c:v>Qtr2</c:v>
                  </c:pt>
                  <c:pt idx="21">
                    <c:v>Qtr3</c:v>
                  </c:pt>
                  <c:pt idx="24">
                    <c:v>Qtr4</c:v>
                  </c:pt>
                  <c:pt idx="27">
                    <c:v>Qtr1</c:v>
                  </c:pt>
                  <c:pt idx="30">
                    <c:v>Qtr2</c:v>
                  </c:pt>
                  <c:pt idx="33">
                    <c:v>Qtr3</c:v>
                  </c:pt>
                  <c:pt idx="36">
                    <c:v>Qtr4</c:v>
                  </c:pt>
                </c:lvl>
                <c:lvl>
                  <c:pt idx="0">
                    <c:v>2014</c:v>
                  </c:pt>
                  <c:pt idx="3">
                    <c:v>2015</c:v>
                  </c:pt>
                  <c:pt idx="15">
                    <c:v>2016</c:v>
                  </c:pt>
                  <c:pt idx="27">
                    <c:v>2017</c:v>
                  </c:pt>
                </c:lvl>
              </c:multiLvlStrCache>
            </c:multiLvlStrRef>
          </c:cat>
          <c:val>
            <c:numRef>
              <c:f>Sheet1!$B$5:$AL$5</c:f>
            </c:numRef>
          </c:val>
          <c:smooth val="0"/>
          <c:extLst>
            <c:ext xmlns:c16="http://schemas.microsoft.com/office/drawing/2014/chart" uri="{C3380CC4-5D6E-409C-BE32-E72D297353CC}">
              <c16:uniqueId val="{00000006-796E-4BD0-88CA-5FA4E64217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8119480"/>
        <c:axId val="528125056"/>
      </c:lineChart>
      <c:catAx>
        <c:axId val="522424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2425704"/>
        <c:crosses val="autoZero"/>
        <c:auto val="1"/>
        <c:lblAlgn val="ctr"/>
        <c:lblOffset val="100"/>
        <c:noMultiLvlLbl val="0"/>
      </c:catAx>
      <c:valAx>
        <c:axId val="522425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2424720"/>
        <c:crosses val="autoZero"/>
        <c:crossBetween val="between"/>
      </c:valAx>
      <c:valAx>
        <c:axId val="52812505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119480"/>
        <c:crosses val="max"/>
        <c:crossBetween val="between"/>
      </c:valAx>
      <c:catAx>
        <c:axId val="5281194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812505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Antibiotic Ordered vs. Culture Done</a:t>
            </a:r>
            <a:r>
              <a:rPr lang="en-US" baseline="0"/>
              <a:t> in 48 Hours</a:t>
            </a:r>
            <a:r>
              <a:rPr lang="en-US"/>
              <a:t> Ordered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ABX for UTI Ordered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multiLvlStrRef>
              <c:f>Sheet1!$B$1:$AL$3</c:f>
              <c:multiLvlStrCache>
                <c:ptCount val="37"/>
                <c:lvl>
                  <c:pt idx="0">
                    <c:v>Oct</c:v>
                  </c:pt>
                  <c:pt idx="1">
                    <c:v>Nov</c:v>
                  </c:pt>
                  <c:pt idx="2">
                    <c:v>Dec</c:v>
                  </c:pt>
                  <c:pt idx="3">
                    <c:v>Jan</c:v>
                  </c:pt>
                  <c:pt idx="4">
                    <c:v>Feb</c:v>
                  </c:pt>
                  <c:pt idx="5">
                    <c:v>Mar</c:v>
                  </c:pt>
                  <c:pt idx="6">
                    <c:v>Apr</c:v>
                  </c:pt>
                  <c:pt idx="7">
                    <c:v>May</c:v>
                  </c:pt>
                  <c:pt idx="8">
                    <c:v>Jun</c:v>
                  </c:pt>
                  <c:pt idx="9">
                    <c:v>Jul</c:v>
                  </c:pt>
                  <c:pt idx="10">
                    <c:v>Aug</c:v>
                  </c:pt>
                  <c:pt idx="11">
                    <c:v>Sep</c:v>
                  </c:pt>
                  <c:pt idx="12">
                    <c:v>Oct</c:v>
                  </c:pt>
                  <c:pt idx="13">
                    <c:v>Nov</c:v>
                  </c:pt>
                  <c:pt idx="14">
                    <c:v>Dec</c:v>
                  </c:pt>
                  <c:pt idx="15">
                    <c:v>Jan</c:v>
                  </c:pt>
                  <c:pt idx="16">
                    <c:v>Feb</c:v>
                  </c:pt>
                  <c:pt idx="17">
                    <c:v>Mar</c:v>
                  </c:pt>
                  <c:pt idx="18">
                    <c:v>Apr</c:v>
                  </c:pt>
                  <c:pt idx="19">
                    <c:v>May</c:v>
                  </c:pt>
                  <c:pt idx="20">
                    <c:v>Jun</c:v>
                  </c:pt>
                  <c:pt idx="21">
                    <c:v>Jul</c:v>
                  </c:pt>
                  <c:pt idx="22">
                    <c:v>Aug</c:v>
                  </c:pt>
                  <c:pt idx="23">
                    <c:v>Sep</c:v>
                  </c:pt>
                  <c:pt idx="24">
                    <c:v>Oct</c:v>
                  </c:pt>
                  <c:pt idx="25">
                    <c:v>Nov</c:v>
                  </c:pt>
                  <c:pt idx="26">
                    <c:v>Dec</c:v>
                  </c:pt>
                  <c:pt idx="27">
                    <c:v>Jan</c:v>
                  </c:pt>
                  <c:pt idx="28">
                    <c:v>Feb</c:v>
                  </c:pt>
                  <c:pt idx="29">
                    <c:v>Mar</c:v>
                  </c:pt>
                  <c:pt idx="30">
                    <c:v>Apr</c:v>
                  </c:pt>
                  <c:pt idx="31">
                    <c:v>May</c:v>
                  </c:pt>
                  <c:pt idx="32">
                    <c:v>Jun</c:v>
                  </c:pt>
                  <c:pt idx="33">
                    <c:v>Jul</c:v>
                  </c:pt>
                  <c:pt idx="34">
                    <c:v>Aug</c:v>
                  </c:pt>
                  <c:pt idx="35">
                    <c:v>Sep</c:v>
                  </c:pt>
                  <c:pt idx="36">
                    <c:v>Oct</c:v>
                  </c:pt>
                </c:lvl>
                <c:lvl>
                  <c:pt idx="0">
                    <c:v>Qtr4</c:v>
                  </c:pt>
                  <c:pt idx="3">
                    <c:v>Qtr1</c:v>
                  </c:pt>
                  <c:pt idx="6">
                    <c:v>Qtr2</c:v>
                  </c:pt>
                  <c:pt idx="9">
                    <c:v>Qtr3</c:v>
                  </c:pt>
                  <c:pt idx="12">
                    <c:v>Qtr4</c:v>
                  </c:pt>
                  <c:pt idx="15">
                    <c:v>Qtr1</c:v>
                  </c:pt>
                  <c:pt idx="18">
                    <c:v>Qtr2</c:v>
                  </c:pt>
                  <c:pt idx="21">
                    <c:v>Qtr3</c:v>
                  </c:pt>
                  <c:pt idx="24">
                    <c:v>Qtr4</c:v>
                  </c:pt>
                  <c:pt idx="27">
                    <c:v>Qtr1</c:v>
                  </c:pt>
                  <c:pt idx="30">
                    <c:v>Qtr2</c:v>
                  </c:pt>
                  <c:pt idx="33">
                    <c:v>Qtr3</c:v>
                  </c:pt>
                  <c:pt idx="36">
                    <c:v>Qtr4</c:v>
                  </c:pt>
                </c:lvl>
                <c:lvl>
                  <c:pt idx="0">
                    <c:v>2014</c:v>
                  </c:pt>
                  <c:pt idx="3">
                    <c:v>2015</c:v>
                  </c:pt>
                  <c:pt idx="15">
                    <c:v>2016</c:v>
                  </c:pt>
                  <c:pt idx="27">
                    <c:v>2017</c:v>
                  </c:pt>
                </c:lvl>
              </c:multiLvlStrCache>
            </c:multiLvlStrRef>
          </c:cat>
          <c:val>
            <c:numRef>
              <c:f>Sheet1!$B$4:$AL$4</c:f>
              <c:numCache>
                <c:formatCode>General</c:formatCode>
                <c:ptCount val="37"/>
                <c:pt idx="0">
                  <c:v>14</c:v>
                </c:pt>
                <c:pt idx="1">
                  <c:v>14</c:v>
                </c:pt>
                <c:pt idx="2">
                  <c:v>18</c:v>
                </c:pt>
                <c:pt idx="3">
                  <c:v>16</c:v>
                </c:pt>
                <c:pt idx="4">
                  <c:v>18</c:v>
                </c:pt>
                <c:pt idx="5">
                  <c:v>15</c:v>
                </c:pt>
                <c:pt idx="6">
                  <c:v>19</c:v>
                </c:pt>
                <c:pt idx="7">
                  <c:v>14</c:v>
                </c:pt>
                <c:pt idx="8">
                  <c:v>22</c:v>
                </c:pt>
                <c:pt idx="9">
                  <c:v>17</c:v>
                </c:pt>
                <c:pt idx="10">
                  <c:v>23</c:v>
                </c:pt>
                <c:pt idx="11">
                  <c:v>8</c:v>
                </c:pt>
                <c:pt idx="12">
                  <c:v>20</c:v>
                </c:pt>
                <c:pt idx="13">
                  <c:v>18</c:v>
                </c:pt>
                <c:pt idx="14">
                  <c:v>15</c:v>
                </c:pt>
                <c:pt idx="15">
                  <c:v>13</c:v>
                </c:pt>
                <c:pt idx="16">
                  <c:v>13</c:v>
                </c:pt>
                <c:pt idx="17">
                  <c:v>19</c:v>
                </c:pt>
                <c:pt idx="18">
                  <c:v>17</c:v>
                </c:pt>
                <c:pt idx="19">
                  <c:v>20</c:v>
                </c:pt>
                <c:pt idx="20">
                  <c:v>21</c:v>
                </c:pt>
                <c:pt idx="21">
                  <c:v>14</c:v>
                </c:pt>
                <c:pt idx="22">
                  <c:v>16</c:v>
                </c:pt>
                <c:pt idx="23">
                  <c:v>10</c:v>
                </c:pt>
                <c:pt idx="24">
                  <c:v>13</c:v>
                </c:pt>
                <c:pt idx="25">
                  <c:v>20</c:v>
                </c:pt>
                <c:pt idx="26">
                  <c:v>9</c:v>
                </c:pt>
                <c:pt idx="27">
                  <c:v>19</c:v>
                </c:pt>
                <c:pt idx="28">
                  <c:v>14</c:v>
                </c:pt>
                <c:pt idx="29">
                  <c:v>10</c:v>
                </c:pt>
                <c:pt idx="30">
                  <c:v>16</c:v>
                </c:pt>
                <c:pt idx="31">
                  <c:v>16</c:v>
                </c:pt>
                <c:pt idx="32">
                  <c:v>20</c:v>
                </c:pt>
                <c:pt idx="33">
                  <c:v>14</c:v>
                </c:pt>
                <c:pt idx="34">
                  <c:v>15</c:v>
                </c:pt>
                <c:pt idx="35">
                  <c:v>10</c:v>
                </c:pt>
                <c:pt idx="36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A26-445B-86FA-A8CFC8C9311F}"/>
            </c:ext>
          </c:extLst>
        </c:ser>
        <c:ser>
          <c:idx val="2"/>
          <c:order val="2"/>
          <c:tx>
            <c:strRef>
              <c:f>Sheet1!$A$6</c:f>
              <c:strCache>
                <c:ptCount val="1"/>
                <c:pt idx="0">
                  <c:v>Urine Bacteria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multiLvlStrRef>
              <c:f>Sheet1!$B$1:$AL$3</c:f>
              <c:multiLvlStrCache>
                <c:ptCount val="37"/>
                <c:lvl>
                  <c:pt idx="0">
                    <c:v>Oct</c:v>
                  </c:pt>
                  <c:pt idx="1">
                    <c:v>Nov</c:v>
                  </c:pt>
                  <c:pt idx="2">
                    <c:v>Dec</c:v>
                  </c:pt>
                  <c:pt idx="3">
                    <c:v>Jan</c:v>
                  </c:pt>
                  <c:pt idx="4">
                    <c:v>Feb</c:v>
                  </c:pt>
                  <c:pt idx="5">
                    <c:v>Mar</c:v>
                  </c:pt>
                  <c:pt idx="6">
                    <c:v>Apr</c:v>
                  </c:pt>
                  <c:pt idx="7">
                    <c:v>May</c:v>
                  </c:pt>
                  <c:pt idx="8">
                    <c:v>Jun</c:v>
                  </c:pt>
                  <c:pt idx="9">
                    <c:v>Jul</c:v>
                  </c:pt>
                  <c:pt idx="10">
                    <c:v>Aug</c:v>
                  </c:pt>
                  <c:pt idx="11">
                    <c:v>Sep</c:v>
                  </c:pt>
                  <c:pt idx="12">
                    <c:v>Oct</c:v>
                  </c:pt>
                  <c:pt idx="13">
                    <c:v>Nov</c:v>
                  </c:pt>
                  <c:pt idx="14">
                    <c:v>Dec</c:v>
                  </c:pt>
                  <c:pt idx="15">
                    <c:v>Jan</c:v>
                  </c:pt>
                  <c:pt idx="16">
                    <c:v>Feb</c:v>
                  </c:pt>
                  <c:pt idx="17">
                    <c:v>Mar</c:v>
                  </c:pt>
                  <c:pt idx="18">
                    <c:v>Apr</c:v>
                  </c:pt>
                  <c:pt idx="19">
                    <c:v>May</c:v>
                  </c:pt>
                  <c:pt idx="20">
                    <c:v>Jun</c:v>
                  </c:pt>
                  <c:pt idx="21">
                    <c:v>Jul</c:v>
                  </c:pt>
                  <c:pt idx="22">
                    <c:v>Aug</c:v>
                  </c:pt>
                  <c:pt idx="23">
                    <c:v>Sep</c:v>
                  </c:pt>
                  <c:pt idx="24">
                    <c:v>Oct</c:v>
                  </c:pt>
                  <c:pt idx="25">
                    <c:v>Nov</c:v>
                  </c:pt>
                  <c:pt idx="26">
                    <c:v>Dec</c:v>
                  </c:pt>
                  <c:pt idx="27">
                    <c:v>Jan</c:v>
                  </c:pt>
                  <c:pt idx="28">
                    <c:v>Feb</c:v>
                  </c:pt>
                  <c:pt idx="29">
                    <c:v>Mar</c:v>
                  </c:pt>
                  <c:pt idx="30">
                    <c:v>Apr</c:v>
                  </c:pt>
                  <c:pt idx="31">
                    <c:v>May</c:v>
                  </c:pt>
                  <c:pt idx="32">
                    <c:v>Jun</c:v>
                  </c:pt>
                  <c:pt idx="33">
                    <c:v>Jul</c:v>
                  </c:pt>
                  <c:pt idx="34">
                    <c:v>Aug</c:v>
                  </c:pt>
                  <c:pt idx="35">
                    <c:v>Sep</c:v>
                  </c:pt>
                  <c:pt idx="36">
                    <c:v>Oct</c:v>
                  </c:pt>
                </c:lvl>
                <c:lvl>
                  <c:pt idx="0">
                    <c:v>Qtr4</c:v>
                  </c:pt>
                  <c:pt idx="3">
                    <c:v>Qtr1</c:v>
                  </c:pt>
                  <c:pt idx="6">
                    <c:v>Qtr2</c:v>
                  </c:pt>
                  <c:pt idx="9">
                    <c:v>Qtr3</c:v>
                  </c:pt>
                  <c:pt idx="12">
                    <c:v>Qtr4</c:v>
                  </c:pt>
                  <c:pt idx="15">
                    <c:v>Qtr1</c:v>
                  </c:pt>
                  <c:pt idx="18">
                    <c:v>Qtr2</c:v>
                  </c:pt>
                  <c:pt idx="21">
                    <c:v>Qtr3</c:v>
                  </c:pt>
                  <c:pt idx="24">
                    <c:v>Qtr4</c:v>
                  </c:pt>
                  <c:pt idx="27">
                    <c:v>Qtr1</c:v>
                  </c:pt>
                  <c:pt idx="30">
                    <c:v>Qtr2</c:v>
                  </c:pt>
                  <c:pt idx="33">
                    <c:v>Qtr3</c:v>
                  </c:pt>
                  <c:pt idx="36">
                    <c:v>Qtr4</c:v>
                  </c:pt>
                </c:lvl>
                <c:lvl>
                  <c:pt idx="0">
                    <c:v>2014</c:v>
                  </c:pt>
                  <c:pt idx="3">
                    <c:v>2015</c:v>
                  </c:pt>
                  <c:pt idx="15">
                    <c:v>2016</c:v>
                  </c:pt>
                  <c:pt idx="27">
                    <c:v>2017</c:v>
                  </c:pt>
                </c:lvl>
              </c:multiLvlStrCache>
            </c:multiLvlStrRef>
          </c:cat>
          <c:val>
            <c:numRef>
              <c:f>Sheet1!$B$6:$AL$6</c:f>
            </c:numRef>
          </c:val>
          <c:smooth val="0"/>
          <c:extLst>
            <c:ext xmlns:c16="http://schemas.microsoft.com/office/drawing/2014/chart" uri="{C3380CC4-5D6E-409C-BE32-E72D297353CC}">
              <c16:uniqueId val="{00000001-CA26-445B-86FA-A8CFC8C9311F}"/>
            </c:ext>
          </c:extLst>
        </c:ser>
        <c:ser>
          <c:idx val="3"/>
          <c:order val="3"/>
          <c:tx>
            <c:strRef>
              <c:f>Sheet1!$A$7</c:f>
              <c:strCache>
                <c:ptCount val="1"/>
                <c:pt idx="0">
                  <c:v>Urine Bacteria Present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multiLvlStrRef>
              <c:f>Sheet1!$B$1:$AL$3</c:f>
              <c:multiLvlStrCache>
                <c:ptCount val="37"/>
                <c:lvl>
                  <c:pt idx="0">
                    <c:v>Oct</c:v>
                  </c:pt>
                  <c:pt idx="1">
                    <c:v>Nov</c:v>
                  </c:pt>
                  <c:pt idx="2">
                    <c:v>Dec</c:v>
                  </c:pt>
                  <c:pt idx="3">
                    <c:v>Jan</c:v>
                  </c:pt>
                  <c:pt idx="4">
                    <c:v>Feb</c:v>
                  </c:pt>
                  <c:pt idx="5">
                    <c:v>Mar</c:v>
                  </c:pt>
                  <c:pt idx="6">
                    <c:v>Apr</c:v>
                  </c:pt>
                  <c:pt idx="7">
                    <c:v>May</c:v>
                  </c:pt>
                  <c:pt idx="8">
                    <c:v>Jun</c:v>
                  </c:pt>
                  <c:pt idx="9">
                    <c:v>Jul</c:v>
                  </c:pt>
                  <c:pt idx="10">
                    <c:v>Aug</c:v>
                  </c:pt>
                  <c:pt idx="11">
                    <c:v>Sep</c:v>
                  </c:pt>
                  <c:pt idx="12">
                    <c:v>Oct</c:v>
                  </c:pt>
                  <c:pt idx="13">
                    <c:v>Nov</c:v>
                  </c:pt>
                  <c:pt idx="14">
                    <c:v>Dec</c:v>
                  </c:pt>
                  <c:pt idx="15">
                    <c:v>Jan</c:v>
                  </c:pt>
                  <c:pt idx="16">
                    <c:v>Feb</c:v>
                  </c:pt>
                  <c:pt idx="17">
                    <c:v>Mar</c:v>
                  </c:pt>
                  <c:pt idx="18">
                    <c:v>Apr</c:v>
                  </c:pt>
                  <c:pt idx="19">
                    <c:v>May</c:v>
                  </c:pt>
                  <c:pt idx="20">
                    <c:v>Jun</c:v>
                  </c:pt>
                  <c:pt idx="21">
                    <c:v>Jul</c:v>
                  </c:pt>
                  <c:pt idx="22">
                    <c:v>Aug</c:v>
                  </c:pt>
                  <c:pt idx="23">
                    <c:v>Sep</c:v>
                  </c:pt>
                  <c:pt idx="24">
                    <c:v>Oct</c:v>
                  </c:pt>
                  <c:pt idx="25">
                    <c:v>Nov</c:v>
                  </c:pt>
                  <c:pt idx="26">
                    <c:v>Dec</c:v>
                  </c:pt>
                  <c:pt idx="27">
                    <c:v>Jan</c:v>
                  </c:pt>
                  <c:pt idx="28">
                    <c:v>Feb</c:v>
                  </c:pt>
                  <c:pt idx="29">
                    <c:v>Mar</c:v>
                  </c:pt>
                  <c:pt idx="30">
                    <c:v>Apr</c:v>
                  </c:pt>
                  <c:pt idx="31">
                    <c:v>May</c:v>
                  </c:pt>
                  <c:pt idx="32">
                    <c:v>Jun</c:v>
                  </c:pt>
                  <c:pt idx="33">
                    <c:v>Jul</c:v>
                  </c:pt>
                  <c:pt idx="34">
                    <c:v>Aug</c:v>
                  </c:pt>
                  <c:pt idx="35">
                    <c:v>Sep</c:v>
                  </c:pt>
                  <c:pt idx="36">
                    <c:v>Oct</c:v>
                  </c:pt>
                </c:lvl>
                <c:lvl>
                  <c:pt idx="0">
                    <c:v>Qtr4</c:v>
                  </c:pt>
                  <c:pt idx="3">
                    <c:v>Qtr1</c:v>
                  </c:pt>
                  <c:pt idx="6">
                    <c:v>Qtr2</c:v>
                  </c:pt>
                  <c:pt idx="9">
                    <c:v>Qtr3</c:v>
                  </c:pt>
                  <c:pt idx="12">
                    <c:v>Qtr4</c:v>
                  </c:pt>
                  <c:pt idx="15">
                    <c:v>Qtr1</c:v>
                  </c:pt>
                  <c:pt idx="18">
                    <c:v>Qtr2</c:v>
                  </c:pt>
                  <c:pt idx="21">
                    <c:v>Qtr3</c:v>
                  </c:pt>
                  <c:pt idx="24">
                    <c:v>Qtr4</c:v>
                  </c:pt>
                  <c:pt idx="27">
                    <c:v>Qtr1</c:v>
                  </c:pt>
                  <c:pt idx="30">
                    <c:v>Qtr2</c:v>
                  </c:pt>
                  <c:pt idx="33">
                    <c:v>Qtr3</c:v>
                  </c:pt>
                  <c:pt idx="36">
                    <c:v>Qtr4</c:v>
                  </c:pt>
                </c:lvl>
                <c:lvl>
                  <c:pt idx="0">
                    <c:v>2014</c:v>
                  </c:pt>
                  <c:pt idx="3">
                    <c:v>2015</c:v>
                  </c:pt>
                  <c:pt idx="15">
                    <c:v>2016</c:v>
                  </c:pt>
                  <c:pt idx="27">
                    <c:v>2017</c:v>
                  </c:pt>
                </c:lvl>
              </c:multiLvlStrCache>
            </c:multiLvlStrRef>
          </c:cat>
          <c:val>
            <c:numRef>
              <c:f>Sheet1!$B$7:$AL$7</c:f>
            </c:numRef>
          </c:val>
          <c:smooth val="0"/>
          <c:extLst>
            <c:ext xmlns:c16="http://schemas.microsoft.com/office/drawing/2014/chart" uri="{C3380CC4-5D6E-409C-BE32-E72D297353CC}">
              <c16:uniqueId val="{00000002-CA26-445B-86FA-A8CFC8C9311F}"/>
            </c:ext>
          </c:extLst>
        </c:ser>
        <c:ser>
          <c:idx val="4"/>
          <c:order val="4"/>
          <c:tx>
            <c:strRef>
              <c:f>Sheet1!$A$8</c:f>
              <c:strCache>
                <c:ptCount val="1"/>
                <c:pt idx="0">
                  <c:v>Culture done 48 Hours of ABX (Urine)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multiLvlStrRef>
              <c:f>Sheet1!$B$1:$AL$3</c:f>
              <c:multiLvlStrCache>
                <c:ptCount val="37"/>
                <c:lvl>
                  <c:pt idx="0">
                    <c:v>Oct</c:v>
                  </c:pt>
                  <c:pt idx="1">
                    <c:v>Nov</c:v>
                  </c:pt>
                  <c:pt idx="2">
                    <c:v>Dec</c:v>
                  </c:pt>
                  <c:pt idx="3">
                    <c:v>Jan</c:v>
                  </c:pt>
                  <c:pt idx="4">
                    <c:v>Feb</c:v>
                  </c:pt>
                  <c:pt idx="5">
                    <c:v>Mar</c:v>
                  </c:pt>
                  <c:pt idx="6">
                    <c:v>Apr</c:v>
                  </c:pt>
                  <c:pt idx="7">
                    <c:v>May</c:v>
                  </c:pt>
                  <c:pt idx="8">
                    <c:v>Jun</c:v>
                  </c:pt>
                  <c:pt idx="9">
                    <c:v>Jul</c:v>
                  </c:pt>
                  <c:pt idx="10">
                    <c:v>Aug</c:v>
                  </c:pt>
                  <c:pt idx="11">
                    <c:v>Sep</c:v>
                  </c:pt>
                  <c:pt idx="12">
                    <c:v>Oct</c:v>
                  </c:pt>
                  <c:pt idx="13">
                    <c:v>Nov</c:v>
                  </c:pt>
                  <c:pt idx="14">
                    <c:v>Dec</c:v>
                  </c:pt>
                  <c:pt idx="15">
                    <c:v>Jan</c:v>
                  </c:pt>
                  <c:pt idx="16">
                    <c:v>Feb</c:v>
                  </c:pt>
                  <c:pt idx="17">
                    <c:v>Mar</c:v>
                  </c:pt>
                  <c:pt idx="18">
                    <c:v>Apr</c:v>
                  </c:pt>
                  <c:pt idx="19">
                    <c:v>May</c:v>
                  </c:pt>
                  <c:pt idx="20">
                    <c:v>Jun</c:v>
                  </c:pt>
                  <c:pt idx="21">
                    <c:v>Jul</c:v>
                  </c:pt>
                  <c:pt idx="22">
                    <c:v>Aug</c:v>
                  </c:pt>
                  <c:pt idx="23">
                    <c:v>Sep</c:v>
                  </c:pt>
                  <c:pt idx="24">
                    <c:v>Oct</c:v>
                  </c:pt>
                  <c:pt idx="25">
                    <c:v>Nov</c:v>
                  </c:pt>
                  <c:pt idx="26">
                    <c:v>Dec</c:v>
                  </c:pt>
                  <c:pt idx="27">
                    <c:v>Jan</c:v>
                  </c:pt>
                  <c:pt idx="28">
                    <c:v>Feb</c:v>
                  </c:pt>
                  <c:pt idx="29">
                    <c:v>Mar</c:v>
                  </c:pt>
                  <c:pt idx="30">
                    <c:v>Apr</c:v>
                  </c:pt>
                  <c:pt idx="31">
                    <c:v>May</c:v>
                  </c:pt>
                  <c:pt idx="32">
                    <c:v>Jun</c:v>
                  </c:pt>
                  <c:pt idx="33">
                    <c:v>Jul</c:v>
                  </c:pt>
                  <c:pt idx="34">
                    <c:v>Aug</c:v>
                  </c:pt>
                  <c:pt idx="35">
                    <c:v>Sep</c:v>
                  </c:pt>
                  <c:pt idx="36">
                    <c:v>Oct</c:v>
                  </c:pt>
                </c:lvl>
                <c:lvl>
                  <c:pt idx="0">
                    <c:v>Qtr4</c:v>
                  </c:pt>
                  <c:pt idx="3">
                    <c:v>Qtr1</c:v>
                  </c:pt>
                  <c:pt idx="6">
                    <c:v>Qtr2</c:v>
                  </c:pt>
                  <c:pt idx="9">
                    <c:v>Qtr3</c:v>
                  </c:pt>
                  <c:pt idx="12">
                    <c:v>Qtr4</c:v>
                  </c:pt>
                  <c:pt idx="15">
                    <c:v>Qtr1</c:v>
                  </c:pt>
                  <c:pt idx="18">
                    <c:v>Qtr2</c:v>
                  </c:pt>
                  <c:pt idx="21">
                    <c:v>Qtr3</c:v>
                  </c:pt>
                  <c:pt idx="24">
                    <c:v>Qtr4</c:v>
                  </c:pt>
                  <c:pt idx="27">
                    <c:v>Qtr1</c:v>
                  </c:pt>
                  <c:pt idx="30">
                    <c:v>Qtr2</c:v>
                  </c:pt>
                  <c:pt idx="33">
                    <c:v>Qtr3</c:v>
                  </c:pt>
                  <c:pt idx="36">
                    <c:v>Qtr4</c:v>
                  </c:pt>
                </c:lvl>
                <c:lvl>
                  <c:pt idx="0">
                    <c:v>2014</c:v>
                  </c:pt>
                  <c:pt idx="3">
                    <c:v>2015</c:v>
                  </c:pt>
                  <c:pt idx="15">
                    <c:v>2016</c:v>
                  </c:pt>
                  <c:pt idx="27">
                    <c:v>2017</c:v>
                  </c:pt>
                </c:lvl>
              </c:multiLvlStrCache>
            </c:multiLvlStrRef>
          </c:cat>
          <c:val>
            <c:numRef>
              <c:f>Sheet1!$B$8:$AL$8</c:f>
              <c:numCache>
                <c:formatCode>General</c:formatCode>
                <c:ptCount val="37"/>
                <c:pt idx="0">
                  <c:v>5</c:v>
                </c:pt>
                <c:pt idx="1">
                  <c:v>6</c:v>
                </c:pt>
                <c:pt idx="2">
                  <c:v>9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5</c:v>
                </c:pt>
                <c:pt idx="7">
                  <c:v>4</c:v>
                </c:pt>
                <c:pt idx="8">
                  <c:v>10</c:v>
                </c:pt>
                <c:pt idx="9">
                  <c:v>6</c:v>
                </c:pt>
                <c:pt idx="10">
                  <c:v>9</c:v>
                </c:pt>
                <c:pt idx="11">
                  <c:v>2</c:v>
                </c:pt>
                <c:pt idx="12">
                  <c:v>7</c:v>
                </c:pt>
                <c:pt idx="13">
                  <c:v>7</c:v>
                </c:pt>
                <c:pt idx="14">
                  <c:v>4</c:v>
                </c:pt>
                <c:pt idx="15">
                  <c:v>7</c:v>
                </c:pt>
                <c:pt idx="16">
                  <c:v>6</c:v>
                </c:pt>
                <c:pt idx="17">
                  <c:v>6</c:v>
                </c:pt>
                <c:pt idx="18">
                  <c:v>6</c:v>
                </c:pt>
                <c:pt idx="19">
                  <c:v>6</c:v>
                </c:pt>
                <c:pt idx="20">
                  <c:v>8</c:v>
                </c:pt>
                <c:pt idx="21">
                  <c:v>4</c:v>
                </c:pt>
                <c:pt idx="22">
                  <c:v>3</c:v>
                </c:pt>
                <c:pt idx="23">
                  <c:v>5</c:v>
                </c:pt>
                <c:pt idx="24">
                  <c:v>6</c:v>
                </c:pt>
                <c:pt idx="25">
                  <c:v>7</c:v>
                </c:pt>
                <c:pt idx="26">
                  <c:v>2</c:v>
                </c:pt>
                <c:pt idx="27">
                  <c:v>2</c:v>
                </c:pt>
                <c:pt idx="28">
                  <c:v>2</c:v>
                </c:pt>
                <c:pt idx="29">
                  <c:v>5</c:v>
                </c:pt>
                <c:pt idx="30">
                  <c:v>9</c:v>
                </c:pt>
                <c:pt idx="31">
                  <c:v>7</c:v>
                </c:pt>
                <c:pt idx="32">
                  <c:v>8</c:v>
                </c:pt>
                <c:pt idx="33">
                  <c:v>5</c:v>
                </c:pt>
                <c:pt idx="34">
                  <c:v>8</c:v>
                </c:pt>
                <c:pt idx="35">
                  <c:v>4</c:v>
                </c:pt>
                <c:pt idx="36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A26-445B-86FA-A8CFC8C9311F}"/>
            </c:ext>
          </c:extLst>
        </c:ser>
        <c:ser>
          <c:idx val="5"/>
          <c:order val="5"/>
          <c:tx>
            <c:strRef>
              <c:f>Sheet1!$A$9</c:f>
              <c:strCache>
                <c:ptCount val="1"/>
                <c:pt idx="0">
                  <c:v>Culture Grow Organism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multiLvlStrRef>
              <c:f>Sheet1!$B$1:$AL$3</c:f>
              <c:multiLvlStrCache>
                <c:ptCount val="37"/>
                <c:lvl>
                  <c:pt idx="0">
                    <c:v>Oct</c:v>
                  </c:pt>
                  <c:pt idx="1">
                    <c:v>Nov</c:v>
                  </c:pt>
                  <c:pt idx="2">
                    <c:v>Dec</c:v>
                  </c:pt>
                  <c:pt idx="3">
                    <c:v>Jan</c:v>
                  </c:pt>
                  <c:pt idx="4">
                    <c:v>Feb</c:v>
                  </c:pt>
                  <c:pt idx="5">
                    <c:v>Mar</c:v>
                  </c:pt>
                  <c:pt idx="6">
                    <c:v>Apr</c:v>
                  </c:pt>
                  <c:pt idx="7">
                    <c:v>May</c:v>
                  </c:pt>
                  <c:pt idx="8">
                    <c:v>Jun</c:v>
                  </c:pt>
                  <c:pt idx="9">
                    <c:v>Jul</c:v>
                  </c:pt>
                  <c:pt idx="10">
                    <c:v>Aug</c:v>
                  </c:pt>
                  <c:pt idx="11">
                    <c:v>Sep</c:v>
                  </c:pt>
                  <c:pt idx="12">
                    <c:v>Oct</c:v>
                  </c:pt>
                  <c:pt idx="13">
                    <c:v>Nov</c:v>
                  </c:pt>
                  <c:pt idx="14">
                    <c:v>Dec</c:v>
                  </c:pt>
                  <c:pt idx="15">
                    <c:v>Jan</c:v>
                  </c:pt>
                  <c:pt idx="16">
                    <c:v>Feb</c:v>
                  </c:pt>
                  <c:pt idx="17">
                    <c:v>Mar</c:v>
                  </c:pt>
                  <c:pt idx="18">
                    <c:v>Apr</c:v>
                  </c:pt>
                  <c:pt idx="19">
                    <c:v>May</c:v>
                  </c:pt>
                  <c:pt idx="20">
                    <c:v>Jun</c:v>
                  </c:pt>
                  <c:pt idx="21">
                    <c:v>Jul</c:v>
                  </c:pt>
                  <c:pt idx="22">
                    <c:v>Aug</c:v>
                  </c:pt>
                  <c:pt idx="23">
                    <c:v>Sep</c:v>
                  </c:pt>
                  <c:pt idx="24">
                    <c:v>Oct</c:v>
                  </c:pt>
                  <c:pt idx="25">
                    <c:v>Nov</c:v>
                  </c:pt>
                  <c:pt idx="26">
                    <c:v>Dec</c:v>
                  </c:pt>
                  <c:pt idx="27">
                    <c:v>Jan</c:v>
                  </c:pt>
                  <c:pt idx="28">
                    <c:v>Feb</c:v>
                  </c:pt>
                  <c:pt idx="29">
                    <c:v>Mar</c:v>
                  </c:pt>
                  <c:pt idx="30">
                    <c:v>Apr</c:v>
                  </c:pt>
                  <c:pt idx="31">
                    <c:v>May</c:v>
                  </c:pt>
                  <c:pt idx="32">
                    <c:v>Jun</c:v>
                  </c:pt>
                  <c:pt idx="33">
                    <c:v>Jul</c:v>
                  </c:pt>
                  <c:pt idx="34">
                    <c:v>Aug</c:v>
                  </c:pt>
                  <c:pt idx="35">
                    <c:v>Sep</c:v>
                  </c:pt>
                  <c:pt idx="36">
                    <c:v>Oct</c:v>
                  </c:pt>
                </c:lvl>
                <c:lvl>
                  <c:pt idx="0">
                    <c:v>Qtr4</c:v>
                  </c:pt>
                  <c:pt idx="3">
                    <c:v>Qtr1</c:v>
                  </c:pt>
                  <c:pt idx="6">
                    <c:v>Qtr2</c:v>
                  </c:pt>
                  <c:pt idx="9">
                    <c:v>Qtr3</c:v>
                  </c:pt>
                  <c:pt idx="12">
                    <c:v>Qtr4</c:v>
                  </c:pt>
                  <c:pt idx="15">
                    <c:v>Qtr1</c:v>
                  </c:pt>
                  <c:pt idx="18">
                    <c:v>Qtr2</c:v>
                  </c:pt>
                  <c:pt idx="21">
                    <c:v>Qtr3</c:v>
                  </c:pt>
                  <c:pt idx="24">
                    <c:v>Qtr4</c:v>
                  </c:pt>
                  <c:pt idx="27">
                    <c:v>Qtr1</c:v>
                  </c:pt>
                  <c:pt idx="30">
                    <c:v>Qtr2</c:v>
                  </c:pt>
                  <c:pt idx="33">
                    <c:v>Qtr3</c:v>
                  </c:pt>
                  <c:pt idx="36">
                    <c:v>Qtr4</c:v>
                  </c:pt>
                </c:lvl>
                <c:lvl>
                  <c:pt idx="0">
                    <c:v>2014</c:v>
                  </c:pt>
                  <c:pt idx="3">
                    <c:v>2015</c:v>
                  </c:pt>
                  <c:pt idx="15">
                    <c:v>2016</c:v>
                  </c:pt>
                  <c:pt idx="27">
                    <c:v>2017</c:v>
                  </c:pt>
                </c:lvl>
              </c:multiLvlStrCache>
            </c:multiLvlStrRef>
          </c:cat>
          <c:val>
            <c:numRef>
              <c:f>Sheet1!$B$9:$AL$9</c:f>
            </c:numRef>
          </c:val>
          <c:smooth val="0"/>
          <c:extLst>
            <c:ext xmlns:c16="http://schemas.microsoft.com/office/drawing/2014/chart" uri="{C3380CC4-5D6E-409C-BE32-E72D297353CC}">
              <c16:uniqueId val="{00000004-CA26-445B-86FA-A8CFC8C9311F}"/>
            </c:ext>
          </c:extLst>
        </c:ser>
        <c:ser>
          <c:idx val="6"/>
          <c:order val="6"/>
          <c:tx>
            <c:strRef>
              <c:f>Sheet1!$A$10</c:f>
              <c:strCache>
                <c:ptCount val="1"/>
                <c:pt idx="0">
                  <c:v>Antibiotic Resistance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multiLvlStrRef>
              <c:f>Sheet1!$B$1:$AL$3</c:f>
              <c:multiLvlStrCache>
                <c:ptCount val="37"/>
                <c:lvl>
                  <c:pt idx="0">
                    <c:v>Oct</c:v>
                  </c:pt>
                  <c:pt idx="1">
                    <c:v>Nov</c:v>
                  </c:pt>
                  <c:pt idx="2">
                    <c:v>Dec</c:v>
                  </c:pt>
                  <c:pt idx="3">
                    <c:v>Jan</c:v>
                  </c:pt>
                  <c:pt idx="4">
                    <c:v>Feb</c:v>
                  </c:pt>
                  <c:pt idx="5">
                    <c:v>Mar</c:v>
                  </c:pt>
                  <c:pt idx="6">
                    <c:v>Apr</c:v>
                  </c:pt>
                  <c:pt idx="7">
                    <c:v>May</c:v>
                  </c:pt>
                  <c:pt idx="8">
                    <c:v>Jun</c:v>
                  </c:pt>
                  <c:pt idx="9">
                    <c:v>Jul</c:v>
                  </c:pt>
                  <c:pt idx="10">
                    <c:v>Aug</c:v>
                  </c:pt>
                  <c:pt idx="11">
                    <c:v>Sep</c:v>
                  </c:pt>
                  <c:pt idx="12">
                    <c:v>Oct</c:v>
                  </c:pt>
                  <c:pt idx="13">
                    <c:v>Nov</c:v>
                  </c:pt>
                  <c:pt idx="14">
                    <c:v>Dec</c:v>
                  </c:pt>
                  <c:pt idx="15">
                    <c:v>Jan</c:v>
                  </c:pt>
                  <c:pt idx="16">
                    <c:v>Feb</c:v>
                  </c:pt>
                  <c:pt idx="17">
                    <c:v>Mar</c:v>
                  </c:pt>
                  <c:pt idx="18">
                    <c:v>Apr</c:v>
                  </c:pt>
                  <c:pt idx="19">
                    <c:v>May</c:v>
                  </c:pt>
                  <c:pt idx="20">
                    <c:v>Jun</c:v>
                  </c:pt>
                  <c:pt idx="21">
                    <c:v>Jul</c:v>
                  </c:pt>
                  <c:pt idx="22">
                    <c:v>Aug</c:v>
                  </c:pt>
                  <c:pt idx="23">
                    <c:v>Sep</c:v>
                  </c:pt>
                  <c:pt idx="24">
                    <c:v>Oct</c:v>
                  </c:pt>
                  <c:pt idx="25">
                    <c:v>Nov</c:v>
                  </c:pt>
                  <c:pt idx="26">
                    <c:v>Dec</c:v>
                  </c:pt>
                  <c:pt idx="27">
                    <c:v>Jan</c:v>
                  </c:pt>
                  <c:pt idx="28">
                    <c:v>Feb</c:v>
                  </c:pt>
                  <c:pt idx="29">
                    <c:v>Mar</c:v>
                  </c:pt>
                  <c:pt idx="30">
                    <c:v>Apr</c:v>
                  </c:pt>
                  <c:pt idx="31">
                    <c:v>May</c:v>
                  </c:pt>
                  <c:pt idx="32">
                    <c:v>Jun</c:v>
                  </c:pt>
                  <c:pt idx="33">
                    <c:v>Jul</c:v>
                  </c:pt>
                  <c:pt idx="34">
                    <c:v>Aug</c:v>
                  </c:pt>
                  <c:pt idx="35">
                    <c:v>Sep</c:v>
                  </c:pt>
                  <c:pt idx="36">
                    <c:v>Oct</c:v>
                  </c:pt>
                </c:lvl>
                <c:lvl>
                  <c:pt idx="0">
                    <c:v>Qtr4</c:v>
                  </c:pt>
                  <c:pt idx="3">
                    <c:v>Qtr1</c:v>
                  </c:pt>
                  <c:pt idx="6">
                    <c:v>Qtr2</c:v>
                  </c:pt>
                  <c:pt idx="9">
                    <c:v>Qtr3</c:v>
                  </c:pt>
                  <c:pt idx="12">
                    <c:v>Qtr4</c:v>
                  </c:pt>
                  <c:pt idx="15">
                    <c:v>Qtr1</c:v>
                  </c:pt>
                  <c:pt idx="18">
                    <c:v>Qtr2</c:v>
                  </c:pt>
                  <c:pt idx="21">
                    <c:v>Qtr3</c:v>
                  </c:pt>
                  <c:pt idx="24">
                    <c:v>Qtr4</c:v>
                  </c:pt>
                  <c:pt idx="27">
                    <c:v>Qtr1</c:v>
                  </c:pt>
                  <c:pt idx="30">
                    <c:v>Qtr2</c:v>
                  </c:pt>
                  <c:pt idx="33">
                    <c:v>Qtr3</c:v>
                  </c:pt>
                  <c:pt idx="36">
                    <c:v>Qtr4</c:v>
                  </c:pt>
                </c:lvl>
                <c:lvl>
                  <c:pt idx="0">
                    <c:v>2014</c:v>
                  </c:pt>
                  <c:pt idx="3">
                    <c:v>2015</c:v>
                  </c:pt>
                  <c:pt idx="15">
                    <c:v>2016</c:v>
                  </c:pt>
                  <c:pt idx="27">
                    <c:v>2017</c:v>
                  </c:pt>
                </c:lvl>
              </c:multiLvlStrCache>
            </c:multiLvlStrRef>
          </c:cat>
          <c:val>
            <c:numRef>
              <c:f>Sheet1!$B$10:$AL$10</c:f>
            </c:numRef>
          </c:val>
          <c:smooth val="0"/>
          <c:extLst>
            <c:ext xmlns:c16="http://schemas.microsoft.com/office/drawing/2014/chart" uri="{C3380CC4-5D6E-409C-BE32-E72D297353CC}">
              <c16:uniqueId val="{00000005-CA26-445B-86FA-A8CFC8C931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2424720"/>
        <c:axId val="522425704"/>
      </c:lineChart>
      <c:lineChart>
        <c:grouping val="standard"/>
        <c:varyColors val="0"/>
        <c:ser>
          <c:idx val="1"/>
          <c:order val="1"/>
          <c:tx>
            <c:strRef>
              <c:f>Sheet1!$A$5</c:f>
              <c:strCache>
                <c:ptCount val="1"/>
                <c:pt idx="0">
                  <c:v>Urinalysis Ordered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multiLvlStrRef>
              <c:f>Sheet1!$B$1:$AL$3</c:f>
              <c:multiLvlStrCache>
                <c:ptCount val="37"/>
                <c:lvl>
                  <c:pt idx="0">
                    <c:v>Oct</c:v>
                  </c:pt>
                  <c:pt idx="1">
                    <c:v>Nov</c:v>
                  </c:pt>
                  <c:pt idx="2">
                    <c:v>Dec</c:v>
                  </c:pt>
                  <c:pt idx="3">
                    <c:v>Jan</c:v>
                  </c:pt>
                  <c:pt idx="4">
                    <c:v>Feb</c:v>
                  </c:pt>
                  <c:pt idx="5">
                    <c:v>Mar</c:v>
                  </c:pt>
                  <c:pt idx="6">
                    <c:v>Apr</c:v>
                  </c:pt>
                  <c:pt idx="7">
                    <c:v>May</c:v>
                  </c:pt>
                  <c:pt idx="8">
                    <c:v>Jun</c:v>
                  </c:pt>
                  <c:pt idx="9">
                    <c:v>Jul</c:v>
                  </c:pt>
                  <c:pt idx="10">
                    <c:v>Aug</c:v>
                  </c:pt>
                  <c:pt idx="11">
                    <c:v>Sep</c:v>
                  </c:pt>
                  <c:pt idx="12">
                    <c:v>Oct</c:v>
                  </c:pt>
                  <c:pt idx="13">
                    <c:v>Nov</c:v>
                  </c:pt>
                  <c:pt idx="14">
                    <c:v>Dec</c:v>
                  </c:pt>
                  <c:pt idx="15">
                    <c:v>Jan</c:v>
                  </c:pt>
                  <c:pt idx="16">
                    <c:v>Feb</c:v>
                  </c:pt>
                  <c:pt idx="17">
                    <c:v>Mar</c:v>
                  </c:pt>
                  <c:pt idx="18">
                    <c:v>Apr</c:v>
                  </c:pt>
                  <c:pt idx="19">
                    <c:v>May</c:v>
                  </c:pt>
                  <c:pt idx="20">
                    <c:v>Jun</c:v>
                  </c:pt>
                  <c:pt idx="21">
                    <c:v>Jul</c:v>
                  </c:pt>
                  <c:pt idx="22">
                    <c:v>Aug</c:v>
                  </c:pt>
                  <c:pt idx="23">
                    <c:v>Sep</c:v>
                  </c:pt>
                  <c:pt idx="24">
                    <c:v>Oct</c:v>
                  </c:pt>
                  <c:pt idx="25">
                    <c:v>Nov</c:v>
                  </c:pt>
                  <c:pt idx="26">
                    <c:v>Dec</c:v>
                  </c:pt>
                  <c:pt idx="27">
                    <c:v>Jan</c:v>
                  </c:pt>
                  <c:pt idx="28">
                    <c:v>Feb</c:v>
                  </c:pt>
                  <c:pt idx="29">
                    <c:v>Mar</c:v>
                  </c:pt>
                  <c:pt idx="30">
                    <c:v>Apr</c:v>
                  </c:pt>
                  <c:pt idx="31">
                    <c:v>May</c:v>
                  </c:pt>
                  <c:pt idx="32">
                    <c:v>Jun</c:v>
                  </c:pt>
                  <c:pt idx="33">
                    <c:v>Jul</c:v>
                  </c:pt>
                  <c:pt idx="34">
                    <c:v>Aug</c:v>
                  </c:pt>
                  <c:pt idx="35">
                    <c:v>Sep</c:v>
                  </c:pt>
                  <c:pt idx="36">
                    <c:v>Oct</c:v>
                  </c:pt>
                </c:lvl>
                <c:lvl>
                  <c:pt idx="0">
                    <c:v>Qtr4</c:v>
                  </c:pt>
                  <c:pt idx="3">
                    <c:v>Qtr1</c:v>
                  </c:pt>
                  <c:pt idx="6">
                    <c:v>Qtr2</c:v>
                  </c:pt>
                  <c:pt idx="9">
                    <c:v>Qtr3</c:v>
                  </c:pt>
                  <c:pt idx="12">
                    <c:v>Qtr4</c:v>
                  </c:pt>
                  <c:pt idx="15">
                    <c:v>Qtr1</c:v>
                  </c:pt>
                  <c:pt idx="18">
                    <c:v>Qtr2</c:v>
                  </c:pt>
                  <c:pt idx="21">
                    <c:v>Qtr3</c:v>
                  </c:pt>
                  <c:pt idx="24">
                    <c:v>Qtr4</c:v>
                  </c:pt>
                  <c:pt idx="27">
                    <c:v>Qtr1</c:v>
                  </c:pt>
                  <c:pt idx="30">
                    <c:v>Qtr2</c:v>
                  </c:pt>
                  <c:pt idx="33">
                    <c:v>Qtr3</c:v>
                  </c:pt>
                  <c:pt idx="36">
                    <c:v>Qtr4</c:v>
                  </c:pt>
                </c:lvl>
                <c:lvl>
                  <c:pt idx="0">
                    <c:v>2014</c:v>
                  </c:pt>
                  <c:pt idx="3">
                    <c:v>2015</c:v>
                  </c:pt>
                  <c:pt idx="15">
                    <c:v>2016</c:v>
                  </c:pt>
                  <c:pt idx="27">
                    <c:v>2017</c:v>
                  </c:pt>
                </c:lvl>
              </c:multiLvlStrCache>
            </c:multiLvlStrRef>
          </c:cat>
          <c:val>
            <c:numRef>
              <c:f>Sheet1!$B$5:$AL$5</c:f>
            </c:numRef>
          </c:val>
          <c:smooth val="0"/>
          <c:extLst>
            <c:ext xmlns:c16="http://schemas.microsoft.com/office/drawing/2014/chart" uri="{C3380CC4-5D6E-409C-BE32-E72D297353CC}">
              <c16:uniqueId val="{00000006-CA26-445B-86FA-A8CFC8C931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8119480"/>
        <c:axId val="528125056"/>
      </c:lineChart>
      <c:catAx>
        <c:axId val="522424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2425704"/>
        <c:crosses val="autoZero"/>
        <c:auto val="1"/>
        <c:lblAlgn val="ctr"/>
        <c:lblOffset val="100"/>
        <c:noMultiLvlLbl val="0"/>
      </c:catAx>
      <c:valAx>
        <c:axId val="522425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2424720"/>
        <c:crosses val="autoZero"/>
        <c:crossBetween val="between"/>
      </c:valAx>
      <c:valAx>
        <c:axId val="52812505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119480"/>
        <c:crosses val="max"/>
        <c:crossBetween val="between"/>
      </c:valAx>
      <c:catAx>
        <c:axId val="5281194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812505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923D7C-4ADF-4188-91E8-9D54ECD7847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8582CBC-0E19-4DEB-9CA7-0B1391FFBACB}">
      <dgm:prSet phldrT="[Text]" custT="1"/>
      <dgm:spPr>
        <a:xfrm>
          <a:off x="3140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Measures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F54339F9-6243-45CC-880F-76DB92F5C8D0}" type="parTrans" cxnId="{A7E7D714-D74C-4E0A-B483-381F498F4A58}">
      <dgm:prSet/>
      <dgm:spPr/>
      <dgm:t>
        <a:bodyPr/>
        <a:lstStyle/>
        <a:p>
          <a:endParaRPr lang="en-US" sz="2800"/>
        </a:p>
      </dgm:t>
    </dgm:pt>
    <dgm:pt modelId="{A6DCD23E-E182-4FE8-96B0-935C57D9E7F4}" type="sibTrans" cxnId="{A7E7D714-D74C-4E0A-B483-381F498F4A58}">
      <dgm:prSet custT="1"/>
      <dgm:spPr>
        <a:xfrm>
          <a:off x="131156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3FAC872-C345-4055-947A-BA68D7EDBB83}">
      <dgm:prSet phldrT="[Text]" custT="1"/>
      <dgm:spPr>
        <a:xfrm>
          <a:off x="166841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Collect Baseline Data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DEF634D-631D-4629-B02A-3CE77535FA7B}" type="parTrans" cxnId="{E495265C-663E-4161-A1C7-848D524230CC}">
      <dgm:prSet/>
      <dgm:spPr/>
      <dgm:t>
        <a:bodyPr/>
        <a:lstStyle/>
        <a:p>
          <a:endParaRPr lang="en-US" sz="2800"/>
        </a:p>
      </dgm:t>
    </dgm:pt>
    <dgm:pt modelId="{2D1513D5-B4C0-45B4-8F5C-70EF8292EC87}" type="sibTrans" cxnId="{E495265C-663E-4161-A1C7-848D524230CC}">
      <dgm:prSet custT="1"/>
      <dgm:spPr>
        <a:xfrm>
          <a:off x="297683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EEFF5BCB-E43A-41BA-8ADA-91C3CCAE97A6}">
      <dgm:prSet phldrT="[Text]" custT="1"/>
      <dgm:spPr>
        <a:xfrm>
          <a:off x="832949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Report and chart progress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5F9E012D-AE18-44A2-9440-9D21C5BB94F0}" type="parTrans" cxnId="{60C7AAF3-4EAB-48FD-BD4A-B18B12EA424A}">
      <dgm:prSet/>
      <dgm:spPr/>
      <dgm:t>
        <a:bodyPr/>
        <a:lstStyle/>
        <a:p>
          <a:endParaRPr lang="en-US" sz="2800"/>
        </a:p>
      </dgm:t>
    </dgm:pt>
    <dgm:pt modelId="{EC4EE226-0E04-4928-B119-7A489266C7DD}" type="sibTrans" cxnId="{60C7AAF3-4EAB-48FD-BD4A-B18B12EA424A}">
      <dgm:prSet custT="1"/>
      <dgm:spPr>
        <a:xfrm>
          <a:off x="963791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010E6DD-8022-43F1-B299-3436AB8A81CE}">
      <dgm:prSet phldrT="[Text]" custT="1"/>
      <dgm:spPr>
        <a:xfrm>
          <a:off x="333368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a clear aim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CD92489-312F-4AAE-BFB9-310208E63539}" type="parTrans" cxnId="{28F837FF-5C4D-4A10-8B4B-CB3C88444CB4}">
      <dgm:prSet/>
      <dgm:spPr/>
      <dgm:t>
        <a:bodyPr/>
        <a:lstStyle/>
        <a:p>
          <a:endParaRPr lang="en-US" sz="2800"/>
        </a:p>
      </dgm:t>
    </dgm:pt>
    <dgm:pt modelId="{060CF74C-4DFE-43BD-87C3-25309F30EB56}" type="sibTrans" cxnId="{28F837FF-5C4D-4A10-8B4B-CB3C88444CB4}">
      <dgm:prSet custT="1"/>
      <dgm:spPr>
        <a:xfrm>
          <a:off x="464210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54A4768D-0013-4463-B0EE-3733A7B9936F}">
      <dgm:prSet phldrT="[Text]" custT="1"/>
      <dgm:spPr>
        <a:xfrm>
          <a:off x="499895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Consistent data collection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153C4E7-590F-45CD-BD0E-1DE7BA7DC25B}" type="parTrans" cxnId="{E8DDCD34-05A9-4079-A1BA-1BEC9B824D3D}">
      <dgm:prSet/>
      <dgm:spPr/>
      <dgm:t>
        <a:bodyPr/>
        <a:lstStyle/>
        <a:p>
          <a:endParaRPr lang="en-US" sz="2800"/>
        </a:p>
      </dgm:t>
    </dgm:pt>
    <dgm:pt modelId="{A2DD2772-4972-4B26-B150-192D53F6C1EC}" type="sibTrans" cxnId="{E8DDCD34-05A9-4079-A1BA-1BEC9B824D3D}">
      <dgm:prSet custT="1"/>
      <dgm:spPr>
        <a:xfrm>
          <a:off x="630737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D6A8BFA-47C2-4EAE-8791-8F11F1DD8EC7}">
      <dgm:prSet phldrT="[Text]" custT="1"/>
      <dgm:spPr>
        <a:xfrm>
          <a:off x="666422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Avoid common pitfalls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09F4A14-7DF7-4016-9126-24571FAE7774}" type="parTrans" cxnId="{036F6363-7812-4271-AB3C-8B876DC1ED42}">
      <dgm:prSet/>
      <dgm:spPr/>
      <dgm:t>
        <a:bodyPr/>
        <a:lstStyle/>
        <a:p>
          <a:endParaRPr lang="en-US" sz="2800"/>
        </a:p>
      </dgm:t>
    </dgm:pt>
    <dgm:pt modelId="{626611C2-6BB4-4098-9F4A-797D399A0B76}" type="sibTrans" cxnId="{036F6363-7812-4271-AB3C-8B876DC1ED42}">
      <dgm:prSet custT="1"/>
      <dgm:spPr>
        <a:xfrm>
          <a:off x="797264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E0C1767-46EB-4167-9478-DB83A4FEF9FC}">
      <dgm:prSet phldrT="[Text]" custT="1"/>
      <dgm:spPr>
        <a:xfrm>
          <a:off x="999476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Ask questions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9A61869-FDD4-4893-A26B-EC6EF8F6FCAE}" type="parTrans" cxnId="{7CF8946A-08DD-4A27-833B-DBF24E834040}">
      <dgm:prSet/>
      <dgm:spPr/>
      <dgm:t>
        <a:bodyPr/>
        <a:lstStyle/>
        <a:p>
          <a:endParaRPr lang="en-US" sz="2800"/>
        </a:p>
      </dgm:t>
    </dgm:pt>
    <dgm:pt modelId="{5533C4C1-FC7F-4EFE-A7B5-3EA69A7A8066}" type="sibTrans" cxnId="{7CF8946A-08DD-4A27-833B-DBF24E834040}">
      <dgm:prSet/>
      <dgm:spPr/>
      <dgm:t>
        <a:bodyPr/>
        <a:lstStyle/>
        <a:p>
          <a:endParaRPr lang="en-US" sz="2800"/>
        </a:p>
      </dgm:t>
    </dgm:pt>
    <dgm:pt modelId="{67457B7A-284C-4A7A-B348-A5FF458B5CF2}" type="pres">
      <dgm:prSet presAssocID="{10923D7C-4ADF-4188-91E8-9D54ECD78472}" presName="Name0" presStyleCnt="0">
        <dgm:presLayoutVars>
          <dgm:dir/>
          <dgm:resizeHandles val="exact"/>
        </dgm:presLayoutVars>
      </dgm:prSet>
      <dgm:spPr/>
    </dgm:pt>
    <dgm:pt modelId="{A64B49C7-1AD2-4040-9DA9-4ADE73050FCA}" type="pres">
      <dgm:prSet presAssocID="{C8582CBC-0E19-4DEB-9CA7-0B1391FFBAC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3B98D8-C1F9-40C3-A1B5-336FD37F48F6}" type="pres">
      <dgm:prSet presAssocID="{A6DCD23E-E182-4FE8-96B0-935C57D9E7F4}" presName="sibTrans" presStyleLbl="sibTrans2D1" presStyleIdx="0" presStyleCnt="6"/>
      <dgm:spPr/>
      <dgm:t>
        <a:bodyPr/>
        <a:lstStyle/>
        <a:p>
          <a:endParaRPr lang="en-US"/>
        </a:p>
      </dgm:t>
    </dgm:pt>
    <dgm:pt modelId="{EBB1EE87-4ECE-4917-BFA1-29E6C588E8A0}" type="pres">
      <dgm:prSet presAssocID="{A6DCD23E-E182-4FE8-96B0-935C57D9E7F4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63C941D2-C369-4CCE-BC27-911ECD17190D}" type="pres">
      <dgm:prSet presAssocID="{A3FAC872-C345-4055-947A-BA68D7EDBB83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9625CC-8FEF-4176-B459-4F625E910F01}" type="pres">
      <dgm:prSet presAssocID="{2D1513D5-B4C0-45B4-8F5C-70EF8292EC87}" presName="sibTrans" presStyleLbl="sibTrans2D1" presStyleIdx="1" presStyleCnt="6"/>
      <dgm:spPr/>
      <dgm:t>
        <a:bodyPr/>
        <a:lstStyle/>
        <a:p>
          <a:endParaRPr lang="en-US"/>
        </a:p>
      </dgm:t>
    </dgm:pt>
    <dgm:pt modelId="{E6BA5D7C-C163-42BB-B170-DED199493998}" type="pres">
      <dgm:prSet presAssocID="{2D1513D5-B4C0-45B4-8F5C-70EF8292EC87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60460C3C-31F3-4606-9C85-9E93FDBB3CA7}" type="pres">
      <dgm:prSet presAssocID="{A010E6DD-8022-43F1-B299-3436AB8A81CE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2BAE5B-6050-4D4D-B6D1-5BA4B9EB0313}" type="pres">
      <dgm:prSet presAssocID="{060CF74C-4DFE-43BD-87C3-25309F30EB56}" presName="sibTrans" presStyleLbl="sibTrans2D1" presStyleIdx="2" presStyleCnt="6"/>
      <dgm:spPr/>
      <dgm:t>
        <a:bodyPr/>
        <a:lstStyle/>
        <a:p>
          <a:endParaRPr lang="en-US"/>
        </a:p>
      </dgm:t>
    </dgm:pt>
    <dgm:pt modelId="{3E71E477-E691-4EC3-8BFE-B3B1F603BEEE}" type="pres">
      <dgm:prSet presAssocID="{060CF74C-4DFE-43BD-87C3-25309F30EB56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7C809BBF-AE73-4238-ADAC-6108CF916E49}" type="pres">
      <dgm:prSet presAssocID="{54A4768D-0013-4463-B0EE-3733A7B9936F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8A6C7D-A2B3-4929-B950-18B41A436CC5}" type="pres">
      <dgm:prSet presAssocID="{A2DD2772-4972-4B26-B150-192D53F6C1EC}" presName="sibTrans" presStyleLbl="sibTrans2D1" presStyleIdx="3" presStyleCnt="6"/>
      <dgm:spPr/>
      <dgm:t>
        <a:bodyPr/>
        <a:lstStyle/>
        <a:p>
          <a:endParaRPr lang="en-US"/>
        </a:p>
      </dgm:t>
    </dgm:pt>
    <dgm:pt modelId="{5CDA7D0E-DF23-4130-81E3-E83979543F81}" type="pres">
      <dgm:prSet presAssocID="{A2DD2772-4972-4B26-B150-192D53F6C1EC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EA4D853E-B6B5-438D-8609-354C61F0CCC1}" type="pres">
      <dgm:prSet presAssocID="{CD6A8BFA-47C2-4EAE-8791-8F11F1DD8EC7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4D1D0F-CC8D-4226-A1E1-D3CCFB6A3C37}" type="pres">
      <dgm:prSet presAssocID="{626611C2-6BB4-4098-9F4A-797D399A0B76}" presName="sibTrans" presStyleLbl="sibTrans2D1" presStyleIdx="4" presStyleCnt="6"/>
      <dgm:spPr/>
      <dgm:t>
        <a:bodyPr/>
        <a:lstStyle/>
        <a:p>
          <a:endParaRPr lang="en-US"/>
        </a:p>
      </dgm:t>
    </dgm:pt>
    <dgm:pt modelId="{8F9831BC-B378-4CCE-B5C4-FFE8ADD90159}" type="pres">
      <dgm:prSet presAssocID="{626611C2-6BB4-4098-9F4A-797D399A0B76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085FBCA4-F2D2-44EF-98D9-1C1819B58381}" type="pres">
      <dgm:prSet presAssocID="{EEFF5BCB-E43A-41BA-8ADA-91C3CCAE97A6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B3BA99-3282-446D-BD3A-F4F4C96BD5D7}" type="pres">
      <dgm:prSet presAssocID="{EC4EE226-0E04-4928-B119-7A489266C7DD}" presName="sibTrans" presStyleLbl="sibTrans2D1" presStyleIdx="5" presStyleCnt="6"/>
      <dgm:spPr/>
      <dgm:t>
        <a:bodyPr/>
        <a:lstStyle/>
        <a:p>
          <a:endParaRPr lang="en-US"/>
        </a:p>
      </dgm:t>
    </dgm:pt>
    <dgm:pt modelId="{486BB977-3EB1-4A00-841C-C18C9CFD34E6}" type="pres">
      <dgm:prSet presAssocID="{EC4EE226-0E04-4928-B119-7A489266C7DD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3F54E158-5706-4120-B286-F5E58DDE12F7}" type="pres">
      <dgm:prSet presAssocID="{AE0C1767-46EB-4167-9478-DB83A4FEF9FC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61E520-02CF-43CC-9EFB-87BCF5565B30}" type="presOf" srcId="{AE0C1767-46EB-4167-9478-DB83A4FEF9FC}" destId="{3F54E158-5706-4120-B286-F5E58DDE12F7}" srcOrd="0" destOrd="0" presId="urn:microsoft.com/office/officeart/2005/8/layout/process1"/>
    <dgm:cxn modelId="{7D2C45E9-8D55-4349-AA77-8C39079FA4C8}" type="presOf" srcId="{EC4EE226-0E04-4928-B119-7A489266C7DD}" destId="{53B3BA99-3282-446D-BD3A-F4F4C96BD5D7}" srcOrd="0" destOrd="0" presId="urn:microsoft.com/office/officeart/2005/8/layout/process1"/>
    <dgm:cxn modelId="{28F837FF-5C4D-4A10-8B4B-CB3C88444CB4}" srcId="{10923D7C-4ADF-4188-91E8-9D54ECD78472}" destId="{A010E6DD-8022-43F1-B299-3436AB8A81CE}" srcOrd="2" destOrd="0" parTransId="{CCD92489-312F-4AAE-BFB9-310208E63539}" sibTransId="{060CF74C-4DFE-43BD-87C3-25309F30EB56}"/>
    <dgm:cxn modelId="{6E4F570E-0838-49A3-9164-C7EA1C1AE72A}" type="presOf" srcId="{10923D7C-4ADF-4188-91E8-9D54ECD78472}" destId="{67457B7A-284C-4A7A-B348-A5FF458B5CF2}" srcOrd="0" destOrd="0" presId="urn:microsoft.com/office/officeart/2005/8/layout/process1"/>
    <dgm:cxn modelId="{D58AE64B-87CC-4519-AB8D-821DE72CC81C}" type="presOf" srcId="{EEFF5BCB-E43A-41BA-8ADA-91C3CCAE97A6}" destId="{085FBCA4-F2D2-44EF-98D9-1C1819B58381}" srcOrd="0" destOrd="0" presId="urn:microsoft.com/office/officeart/2005/8/layout/process1"/>
    <dgm:cxn modelId="{60C7AAF3-4EAB-48FD-BD4A-B18B12EA424A}" srcId="{10923D7C-4ADF-4188-91E8-9D54ECD78472}" destId="{EEFF5BCB-E43A-41BA-8ADA-91C3CCAE97A6}" srcOrd="5" destOrd="0" parTransId="{5F9E012D-AE18-44A2-9440-9D21C5BB94F0}" sibTransId="{EC4EE226-0E04-4928-B119-7A489266C7DD}"/>
    <dgm:cxn modelId="{848EB5C5-BD52-4DEB-86D3-8DD56270F8D0}" type="presOf" srcId="{060CF74C-4DFE-43BD-87C3-25309F30EB56}" destId="{3E71E477-E691-4EC3-8BFE-B3B1F603BEEE}" srcOrd="1" destOrd="0" presId="urn:microsoft.com/office/officeart/2005/8/layout/process1"/>
    <dgm:cxn modelId="{C8BD3AD0-7C36-45EE-B640-6C822C081CDA}" type="presOf" srcId="{A6DCD23E-E182-4FE8-96B0-935C57D9E7F4}" destId="{AA3B98D8-C1F9-40C3-A1B5-336FD37F48F6}" srcOrd="0" destOrd="0" presId="urn:microsoft.com/office/officeart/2005/8/layout/process1"/>
    <dgm:cxn modelId="{036F6363-7812-4271-AB3C-8B876DC1ED42}" srcId="{10923D7C-4ADF-4188-91E8-9D54ECD78472}" destId="{CD6A8BFA-47C2-4EAE-8791-8F11F1DD8EC7}" srcOrd="4" destOrd="0" parTransId="{A09F4A14-7DF7-4016-9126-24571FAE7774}" sibTransId="{626611C2-6BB4-4098-9F4A-797D399A0B76}"/>
    <dgm:cxn modelId="{1B14951A-40BE-4413-9149-69606AAAAE8C}" type="presOf" srcId="{626611C2-6BB4-4098-9F4A-797D399A0B76}" destId="{8F9831BC-B378-4CCE-B5C4-FFE8ADD90159}" srcOrd="1" destOrd="0" presId="urn:microsoft.com/office/officeart/2005/8/layout/process1"/>
    <dgm:cxn modelId="{3A39EE2D-404F-4A1E-80E6-5BF7C596985C}" type="presOf" srcId="{A6DCD23E-E182-4FE8-96B0-935C57D9E7F4}" destId="{EBB1EE87-4ECE-4917-BFA1-29E6C588E8A0}" srcOrd="1" destOrd="0" presId="urn:microsoft.com/office/officeart/2005/8/layout/process1"/>
    <dgm:cxn modelId="{DA93F425-B48E-4DE7-8F13-F04AC4E4333D}" type="presOf" srcId="{A3FAC872-C345-4055-947A-BA68D7EDBB83}" destId="{63C941D2-C369-4CCE-BC27-911ECD17190D}" srcOrd="0" destOrd="0" presId="urn:microsoft.com/office/officeart/2005/8/layout/process1"/>
    <dgm:cxn modelId="{77B8C55C-8E29-44C0-8AEF-3AEE2BEABC50}" type="presOf" srcId="{A2DD2772-4972-4B26-B150-192D53F6C1EC}" destId="{B08A6C7D-A2B3-4929-B950-18B41A436CC5}" srcOrd="0" destOrd="0" presId="urn:microsoft.com/office/officeart/2005/8/layout/process1"/>
    <dgm:cxn modelId="{D33D7B9A-0748-4DEB-BF19-589C648F860B}" type="presOf" srcId="{2D1513D5-B4C0-45B4-8F5C-70EF8292EC87}" destId="{E6BA5D7C-C163-42BB-B170-DED199493998}" srcOrd="1" destOrd="0" presId="urn:microsoft.com/office/officeart/2005/8/layout/process1"/>
    <dgm:cxn modelId="{A7E7D714-D74C-4E0A-B483-381F498F4A58}" srcId="{10923D7C-4ADF-4188-91E8-9D54ECD78472}" destId="{C8582CBC-0E19-4DEB-9CA7-0B1391FFBACB}" srcOrd="0" destOrd="0" parTransId="{F54339F9-6243-45CC-880F-76DB92F5C8D0}" sibTransId="{A6DCD23E-E182-4FE8-96B0-935C57D9E7F4}"/>
    <dgm:cxn modelId="{E8DDCD34-05A9-4079-A1BA-1BEC9B824D3D}" srcId="{10923D7C-4ADF-4188-91E8-9D54ECD78472}" destId="{54A4768D-0013-4463-B0EE-3733A7B9936F}" srcOrd="3" destOrd="0" parTransId="{C153C4E7-590F-45CD-BD0E-1DE7BA7DC25B}" sibTransId="{A2DD2772-4972-4B26-B150-192D53F6C1EC}"/>
    <dgm:cxn modelId="{C6302101-DE35-40B3-8720-B882E6A10CC5}" type="presOf" srcId="{A2DD2772-4972-4B26-B150-192D53F6C1EC}" destId="{5CDA7D0E-DF23-4130-81E3-E83979543F81}" srcOrd="1" destOrd="0" presId="urn:microsoft.com/office/officeart/2005/8/layout/process1"/>
    <dgm:cxn modelId="{F5928EF6-E63E-484F-9074-A68D32FE72B2}" type="presOf" srcId="{060CF74C-4DFE-43BD-87C3-25309F30EB56}" destId="{C12BAE5B-6050-4D4D-B6D1-5BA4B9EB0313}" srcOrd="0" destOrd="0" presId="urn:microsoft.com/office/officeart/2005/8/layout/process1"/>
    <dgm:cxn modelId="{7EFE1B37-64D1-4053-BBB1-39FD67A05344}" type="presOf" srcId="{C8582CBC-0E19-4DEB-9CA7-0B1391FFBACB}" destId="{A64B49C7-1AD2-4040-9DA9-4ADE73050FCA}" srcOrd="0" destOrd="0" presId="urn:microsoft.com/office/officeart/2005/8/layout/process1"/>
    <dgm:cxn modelId="{72822AC3-B40F-4267-A86C-8F625826002D}" type="presOf" srcId="{EC4EE226-0E04-4928-B119-7A489266C7DD}" destId="{486BB977-3EB1-4A00-841C-C18C9CFD34E6}" srcOrd="1" destOrd="0" presId="urn:microsoft.com/office/officeart/2005/8/layout/process1"/>
    <dgm:cxn modelId="{4C8E897C-DE66-4425-BA95-F272DFBB0653}" type="presOf" srcId="{A010E6DD-8022-43F1-B299-3436AB8A81CE}" destId="{60460C3C-31F3-4606-9C85-9E93FDBB3CA7}" srcOrd="0" destOrd="0" presId="urn:microsoft.com/office/officeart/2005/8/layout/process1"/>
    <dgm:cxn modelId="{F3126D6D-0277-4C7D-B18B-B64655C60BE8}" type="presOf" srcId="{2D1513D5-B4C0-45B4-8F5C-70EF8292EC87}" destId="{8C9625CC-8FEF-4176-B459-4F625E910F01}" srcOrd="0" destOrd="0" presId="urn:microsoft.com/office/officeart/2005/8/layout/process1"/>
    <dgm:cxn modelId="{02750177-E557-4BEF-9C33-E0F8EC78A087}" type="presOf" srcId="{626611C2-6BB4-4098-9F4A-797D399A0B76}" destId="{2B4D1D0F-CC8D-4226-A1E1-D3CCFB6A3C37}" srcOrd="0" destOrd="0" presId="urn:microsoft.com/office/officeart/2005/8/layout/process1"/>
    <dgm:cxn modelId="{E495265C-663E-4161-A1C7-848D524230CC}" srcId="{10923D7C-4ADF-4188-91E8-9D54ECD78472}" destId="{A3FAC872-C345-4055-947A-BA68D7EDBB83}" srcOrd="1" destOrd="0" parTransId="{0DEF634D-631D-4629-B02A-3CE77535FA7B}" sibTransId="{2D1513D5-B4C0-45B4-8F5C-70EF8292EC87}"/>
    <dgm:cxn modelId="{9AC03A83-328E-444C-9D9F-077374659B61}" type="presOf" srcId="{54A4768D-0013-4463-B0EE-3733A7B9936F}" destId="{7C809BBF-AE73-4238-ADAC-6108CF916E49}" srcOrd="0" destOrd="0" presId="urn:microsoft.com/office/officeart/2005/8/layout/process1"/>
    <dgm:cxn modelId="{7CF8946A-08DD-4A27-833B-DBF24E834040}" srcId="{10923D7C-4ADF-4188-91E8-9D54ECD78472}" destId="{AE0C1767-46EB-4167-9478-DB83A4FEF9FC}" srcOrd="6" destOrd="0" parTransId="{09A61869-FDD4-4893-A26B-EC6EF8F6FCAE}" sibTransId="{5533C4C1-FC7F-4EFE-A7B5-3EA69A7A8066}"/>
    <dgm:cxn modelId="{FF898797-6F31-4B0A-97CF-6C2AD67DF607}" type="presOf" srcId="{CD6A8BFA-47C2-4EAE-8791-8F11F1DD8EC7}" destId="{EA4D853E-B6B5-438D-8609-354C61F0CCC1}" srcOrd="0" destOrd="0" presId="urn:microsoft.com/office/officeart/2005/8/layout/process1"/>
    <dgm:cxn modelId="{CDBA6BC4-4986-4A03-9B40-A9403CF2A013}" type="presParOf" srcId="{67457B7A-284C-4A7A-B348-A5FF458B5CF2}" destId="{A64B49C7-1AD2-4040-9DA9-4ADE73050FCA}" srcOrd="0" destOrd="0" presId="urn:microsoft.com/office/officeart/2005/8/layout/process1"/>
    <dgm:cxn modelId="{F12AD7A8-C4AA-4BF2-B86C-6E378BCEE1C8}" type="presParOf" srcId="{67457B7A-284C-4A7A-B348-A5FF458B5CF2}" destId="{AA3B98D8-C1F9-40C3-A1B5-336FD37F48F6}" srcOrd="1" destOrd="0" presId="urn:microsoft.com/office/officeart/2005/8/layout/process1"/>
    <dgm:cxn modelId="{32011CEC-559D-4F3B-B689-B1944C8D90A6}" type="presParOf" srcId="{AA3B98D8-C1F9-40C3-A1B5-336FD37F48F6}" destId="{EBB1EE87-4ECE-4917-BFA1-29E6C588E8A0}" srcOrd="0" destOrd="0" presId="urn:microsoft.com/office/officeart/2005/8/layout/process1"/>
    <dgm:cxn modelId="{214BABB1-FBC7-48A8-8C79-DAA3F7D7C21C}" type="presParOf" srcId="{67457B7A-284C-4A7A-B348-A5FF458B5CF2}" destId="{63C941D2-C369-4CCE-BC27-911ECD17190D}" srcOrd="2" destOrd="0" presId="urn:microsoft.com/office/officeart/2005/8/layout/process1"/>
    <dgm:cxn modelId="{E4037AAB-93EC-43DA-8A92-3D416A2702C1}" type="presParOf" srcId="{67457B7A-284C-4A7A-B348-A5FF458B5CF2}" destId="{8C9625CC-8FEF-4176-B459-4F625E910F01}" srcOrd="3" destOrd="0" presId="urn:microsoft.com/office/officeart/2005/8/layout/process1"/>
    <dgm:cxn modelId="{74A43E74-EBE1-4249-9326-DF8A35019F27}" type="presParOf" srcId="{8C9625CC-8FEF-4176-B459-4F625E910F01}" destId="{E6BA5D7C-C163-42BB-B170-DED199493998}" srcOrd="0" destOrd="0" presId="urn:microsoft.com/office/officeart/2005/8/layout/process1"/>
    <dgm:cxn modelId="{CB57AD28-9D1E-404B-A0EF-65096D20FD14}" type="presParOf" srcId="{67457B7A-284C-4A7A-B348-A5FF458B5CF2}" destId="{60460C3C-31F3-4606-9C85-9E93FDBB3CA7}" srcOrd="4" destOrd="0" presId="urn:microsoft.com/office/officeart/2005/8/layout/process1"/>
    <dgm:cxn modelId="{4ED03444-60F2-4295-8124-1CD845A124F6}" type="presParOf" srcId="{67457B7A-284C-4A7A-B348-A5FF458B5CF2}" destId="{C12BAE5B-6050-4D4D-B6D1-5BA4B9EB0313}" srcOrd="5" destOrd="0" presId="urn:microsoft.com/office/officeart/2005/8/layout/process1"/>
    <dgm:cxn modelId="{11B564F1-F999-4E64-BBD1-7010FA9830A7}" type="presParOf" srcId="{C12BAE5B-6050-4D4D-B6D1-5BA4B9EB0313}" destId="{3E71E477-E691-4EC3-8BFE-B3B1F603BEEE}" srcOrd="0" destOrd="0" presId="urn:microsoft.com/office/officeart/2005/8/layout/process1"/>
    <dgm:cxn modelId="{6E95E632-1043-4D17-8739-ACD87C478FCA}" type="presParOf" srcId="{67457B7A-284C-4A7A-B348-A5FF458B5CF2}" destId="{7C809BBF-AE73-4238-ADAC-6108CF916E49}" srcOrd="6" destOrd="0" presId="urn:microsoft.com/office/officeart/2005/8/layout/process1"/>
    <dgm:cxn modelId="{C0242F58-120D-4741-90F9-1809F1FAF874}" type="presParOf" srcId="{67457B7A-284C-4A7A-B348-A5FF458B5CF2}" destId="{B08A6C7D-A2B3-4929-B950-18B41A436CC5}" srcOrd="7" destOrd="0" presId="urn:microsoft.com/office/officeart/2005/8/layout/process1"/>
    <dgm:cxn modelId="{243A5313-C442-41E4-B496-8B9426DC6B8A}" type="presParOf" srcId="{B08A6C7D-A2B3-4929-B950-18B41A436CC5}" destId="{5CDA7D0E-DF23-4130-81E3-E83979543F81}" srcOrd="0" destOrd="0" presId="urn:microsoft.com/office/officeart/2005/8/layout/process1"/>
    <dgm:cxn modelId="{33D14E4E-D5B1-4834-966C-1F222C5F2DDF}" type="presParOf" srcId="{67457B7A-284C-4A7A-B348-A5FF458B5CF2}" destId="{EA4D853E-B6B5-438D-8609-354C61F0CCC1}" srcOrd="8" destOrd="0" presId="urn:microsoft.com/office/officeart/2005/8/layout/process1"/>
    <dgm:cxn modelId="{FC732813-380B-4C2B-9400-5466F956D2DA}" type="presParOf" srcId="{67457B7A-284C-4A7A-B348-A5FF458B5CF2}" destId="{2B4D1D0F-CC8D-4226-A1E1-D3CCFB6A3C37}" srcOrd="9" destOrd="0" presId="urn:microsoft.com/office/officeart/2005/8/layout/process1"/>
    <dgm:cxn modelId="{E1D8A989-0F93-4974-BD1B-2734CF70F3D4}" type="presParOf" srcId="{2B4D1D0F-CC8D-4226-A1E1-D3CCFB6A3C37}" destId="{8F9831BC-B378-4CCE-B5C4-FFE8ADD90159}" srcOrd="0" destOrd="0" presId="urn:microsoft.com/office/officeart/2005/8/layout/process1"/>
    <dgm:cxn modelId="{AB86EA82-346F-4190-9A0E-CE75098C0451}" type="presParOf" srcId="{67457B7A-284C-4A7A-B348-A5FF458B5CF2}" destId="{085FBCA4-F2D2-44EF-98D9-1C1819B58381}" srcOrd="10" destOrd="0" presId="urn:microsoft.com/office/officeart/2005/8/layout/process1"/>
    <dgm:cxn modelId="{F49F956C-C0E4-49CB-B630-964A1FCED6F1}" type="presParOf" srcId="{67457B7A-284C-4A7A-B348-A5FF458B5CF2}" destId="{53B3BA99-3282-446D-BD3A-F4F4C96BD5D7}" srcOrd="11" destOrd="0" presId="urn:microsoft.com/office/officeart/2005/8/layout/process1"/>
    <dgm:cxn modelId="{58E95B22-9E96-40C4-ADA2-C4DF1A8DC93B}" type="presParOf" srcId="{53B3BA99-3282-446D-BD3A-F4F4C96BD5D7}" destId="{486BB977-3EB1-4A00-841C-C18C9CFD34E6}" srcOrd="0" destOrd="0" presId="urn:microsoft.com/office/officeart/2005/8/layout/process1"/>
    <dgm:cxn modelId="{DC6F0A81-D15B-4CFE-BD6E-2622BCE901DB}" type="presParOf" srcId="{67457B7A-284C-4A7A-B348-A5FF458B5CF2}" destId="{3F54E158-5706-4120-B286-F5E58DDE12F7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923D7C-4ADF-4188-91E8-9D54ECD7847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8582CBC-0E19-4DEB-9CA7-0B1391FFBACB}">
      <dgm:prSet phldrT="[Text]" custT="1"/>
      <dgm:spPr>
        <a:xfrm>
          <a:off x="3140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Measures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F54339F9-6243-45CC-880F-76DB92F5C8D0}" type="parTrans" cxnId="{A7E7D714-D74C-4E0A-B483-381F498F4A58}">
      <dgm:prSet/>
      <dgm:spPr/>
      <dgm:t>
        <a:bodyPr/>
        <a:lstStyle/>
        <a:p>
          <a:endParaRPr lang="en-US" sz="2800"/>
        </a:p>
      </dgm:t>
    </dgm:pt>
    <dgm:pt modelId="{A6DCD23E-E182-4FE8-96B0-935C57D9E7F4}" type="sibTrans" cxnId="{A7E7D714-D74C-4E0A-B483-381F498F4A58}">
      <dgm:prSet custT="1"/>
      <dgm:spPr>
        <a:xfrm>
          <a:off x="131156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3FAC872-C345-4055-947A-BA68D7EDBB83}">
      <dgm:prSet phldrT="[Text]" custT="1"/>
      <dgm:spPr>
        <a:xfrm>
          <a:off x="166841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Collect Baseline Data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DEF634D-631D-4629-B02A-3CE77535FA7B}" type="parTrans" cxnId="{E495265C-663E-4161-A1C7-848D524230CC}">
      <dgm:prSet/>
      <dgm:spPr/>
      <dgm:t>
        <a:bodyPr/>
        <a:lstStyle/>
        <a:p>
          <a:endParaRPr lang="en-US" sz="2800"/>
        </a:p>
      </dgm:t>
    </dgm:pt>
    <dgm:pt modelId="{2D1513D5-B4C0-45B4-8F5C-70EF8292EC87}" type="sibTrans" cxnId="{E495265C-663E-4161-A1C7-848D524230CC}">
      <dgm:prSet custT="1"/>
      <dgm:spPr>
        <a:xfrm>
          <a:off x="297683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EEFF5BCB-E43A-41BA-8ADA-91C3CCAE97A6}">
      <dgm:prSet phldrT="[Text]" custT="1"/>
      <dgm:spPr>
        <a:xfrm>
          <a:off x="832949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Report and chart progress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5F9E012D-AE18-44A2-9440-9D21C5BB94F0}" type="parTrans" cxnId="{60C7AAF3-4EAB-48FD-BD4A-B18B12EA424A}">
      <dgm:prSet/>
      <dgm:spPr/>
      <dgm:t>
        <a:bodyPr/>
        <a:lstStyle/>
        <a:p>
          <a:endParaRPr lang="en-US" sz="2800"/>
        </a:p>
      </dgm:t>
    </dgm:pt>
    <dgm:pt modelId="{EC4EE226-0E04-4928-B119-7A489266C7DD}" type="sibTrans" cxnId="{60C7AAF3-4EAB-48FD-BD4A-B18B12EA424A}">
      <dgm:prSet custT="1"/>
      <dgm:spPr>
        <a:xfrm>
          <a:off x="963791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010E6DD-8022-43F1-B299-3436AB8A81CE}">
      <dgm:prSet phldrT="[Text]" custT="1"/>
      <dgm:spPr>
        <a:xfrm>
          <a:off x="333368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a clear aim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CD92489-312F-4AAE-BFB9-310208E63539}" type="parTrans" cxnId="{28F837FF-5C4D-4A10-8B4B-CB3C88444CB4}">
      <dgm:prSet/>
      <dgm:spPr/>
      <dgm:t>
        <a:bodyPr/>
        <a:lstStyle/>
        <a:p>
          <a:endParaRPr lang="en-US" sz="2800"/>
        </a:p>
      </dgm:t>
    </dgm:pt>
    <dgm:pt modelId="{060CF74C-4DFE-43BD-87C3-25309F30EB56}" type="sibTrans" cxnId="{28F837FF-5C4D-4A10-8B4B-CB3C88444CB4}">
      <dgm:prSet custT="1"/>
      <dgm:spPr>
        <a:xfrm>
          <a:off x="464210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54A4768D-0013-4463-B0EE-3733A7B9936F}">
      <dgm:prSet phldrT="[Text]" custT="1"/>
      <dgm:spPr>
        <a:xfrm>
          <a:off x="499895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Consistent data collection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153C4E7-590F-45CD-BD0E-1DE7BA7DC25B}" type="parTrans" cxnId="{E8DDCD34-05A9-4079-A1BA-1BEC9B824D3D}">
      <dgm:prSet/>
      <dgm:spPr/>
      <dgm:t>
        <a:bodyPr/>
        <a:lstStyle/>
        <a:p>
          <a:endParaRPr lang="en-US" sz="2800"/>
        </a:p>
      </dgm:t>
    </dgm:pt>
    <dgm:pt modelId="{A2DD2772-4972-4B26-B150-192D53F6C1EC}" type="sibTrans" cxnId="{E8DDCD34-05A9-4079-A1BA-1BEC9B824D3D}">
      <dgm:prSet custT="1"/>
      <dgm:spPr>
        <a:xfrm>
          <a:off x="630737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D6A8BFA-47C2-4EAE-8791-8F11F1DD8EC7}">
      <dgm:prSet phldrT="[Text]" custT="1"/>
      <dgm:spPr>
        <a:xfrm>
          <a:off x="666422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Avoid common pitfalls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09F4A14-7DF7-4016-9126-24571FAE7774}" type="parTrans" cxnId="{036F6363-7812-4271-AB3C-8B876DC1ED42}">
      <dgm:prSet/>
      <dgm:spPr/>
      <dgm:t>
        <a:bodyPr/>
        <a:lstStyle/>
        <a:p>
          <a:endParaRPr lang="en-US" sz="2800"/>
        </a:p>
      </dgm:t>
    </dgm:pt>
    <dgm:pt modelId="{626611C2-6BB4-4098-9F4A-797D399A0B76}" type="sibTrans" cxnId="{036F6363-7812-4271-AB3C-8B876DC1ED42}">
      <dgm:prSet custT="1"/>
      <dgm:spPr>
        <a:xfrm>
          <a:off x="797264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E0C1767-46EB-4167-9478-DB83A4FEF9FC}">
      <dgm:prSet phldrT="[Text]" custT="1"/>
      <dgm:spPr>
        <a:xfrm>
          <a:off x="999476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Ask questions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9A61869-FDD4-4893-A26B-EC6EF8F6FCAE}" type="parTrans" cxnId="{7CF8946A-08DD-4A27-833B-DBF24E834040}">
      <dgm:prSet/>
      <dgm:spPr/>
      <dgm:t>
        <a:bodyPr/>
        <a:lstStyle/>
        <a:p>
          <a:endParaRPr lang="en-US" sz="2800"/>
        </a:p>
      </dgm:t>
    </dgm:pt>
    <dgm:pt modelId="{5533C4C1-FC7F-4EFE-A7B5-3EA69A7A8066}" type="sibTrans" cxnId="{7CF8946A-08DD-4A27-833B-DBF24E834040}">
      <dgm:prSet/>
      <dgm:spPr/>
      <dgm:t>
        <a:bodyPr/>
        <a:lstStyle/>
        <a:p>
          <a:endParaRPr lang="en-US" sz="2800"/>
        </a:p>
      </dgm:t>
    </dgm:pt>
    <dgm:pt modelId="{67457B7A-284C-4A7A-B348-A5FF458B5CF2}" type="pres">
      <dgm:prSet presAssocID="{10923D7C-4ADF-4188-91E8-9D54ECD78472}" presName="Name0" presStyleCnt="0">
        <dgm:presLayoutVars>
          <dgm:dir/>
          <dgm:resizeHandles val="exact"/>
        </dgm:presLayoutVars>
      </dgm:prSet>
      <dgm:spPr/>
    </dgm:pt>
    <dgm:pt modelId="{A64B49C7-1AD2-4040-9DA9-4ADE73050FCA}" type="pres">
      <dgm:prSet presAssocID="{C8582CBC-0E19-4DEB-9CA7-0B1391FFBAC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3B98D8-C1F9-40C3-A1B5-336FD37F48F6}" type="pres">
      <dgm:prSet presAssocID="{A6DCD23E-E182-4FE8-96B0-935C57D9E7F4}" presName="sibTrans" presStyleLbl="sibTrans2D1" presStyleIdx="0" presStyleCnt="6"/>
      <dgm:spPr/>
      <dgm:t>
        <a:bodyPr/>
        <a:lstStyle/>
        <a:p>
          <a:endParaRPr lang="en-US"/>
        </a:p>
      </dgm:t>
    </dgm:pt>
    <dgm:pt modelId="{EBB1EE87-4ECE-4917-BFA1-29E6C588E8A0}" type="pres">
      <dgm:prSet presAssocID="{A6DCD23E-E182-4FE8-96B0-935C57D9E7F4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63C941D2-C369-4CCE-BC27-911ECD17190D}" type="pres">
      <dgm:prSet presAssocID="{A3FAC872-C345-4055-947A-BA68D7EDBB83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9625CC-8FEF-4176-B459-4F625E910F01}" type="pres">
      <dgm:prSet presAssocID="{2D1513D5-B4C0-45B4-8F5C-70EF8292EC87}" presName="sibTrans" presStyleLbl="sibTrans2D1" presStyleIdx="1" presStyleCnt="6"/>
      <dgm:spPr/>
      <dgm:t>
        <a:bodyPr/>
        <a:lstStyle/>
        <a:p>
          <a:endParaRPr lang="en-US"/>
        </a:p>
      </dgm:t>
    </dgm:pt>
    <dgm:pt modelId="{E6BA5D7C-C163-42BB-B170-DED199493998}" type="pres">
      <dgm:prSet presAssocID="{2D1513D5-B4C0-45B4-8F5C-70EF8292EC87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60460C3C-31F3-4606-9C85-9E93FDBB3CA7}" type="pres">
      <dgm:prSet presAssocID="{A010E6DD-8022-43F1-B299-3436AB8A81CE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2BAE5B-6050-4D4D-B6D1-5BA4B9EB0313}" type="pres">
      <dgm:prSet presAssocID="{060CF74C-4DFE-43BD-87C3-25309F30EB56}" presName="sibTrans" presStyleLbl="sibTrans2D1" presStyleIdx="2" presStyleCnt="6"/>
      <dgm:spPr/>
      <dgm:t>
        <a:bodyPr/>
        <a:lstStyle/>
        <a:p>
          <a:endParaRPr lang="en-US"/>
        </a:p>
      </dgm:t>
    </dgm:pt>
    <dgm:pt modelId="{3E71E477-E691-4EC3-8BFE-B3B1F603BEEE}" type="pres">
      <dgm:prSet presAssocID="{060CF74C-4DFE-43BD-87C3-25309F30EB56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7C809BBF-AE73-4238-ADAC-6108CF916E49}" type="pres">
      <dgm:prSet presAssocID="{54A4768D-0013-4463-B0EE-3733A7B9936F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8A6C7D-A2B3-4929-B950-18B41A436CC5}" type="pres">
      <dgm:prSet presAssocID="{A2DD2772-4972-4B26-B150-192D53F6C1EC}" presName="sibTrans" presStyleLbl="sibTrans2D1" presStyleIdx="3" presStyleCnt="6"/>
      <dgm:spPr/>
      <dgm:t>
        <a:bodyPr/>
        <a:lstStyle/>
        <a:p>
          <a:endParaRPr lang="en-US"/>
        </a:p>
      </dgm:t>
    </dgm:pt>
    <dgm:pt modelId="{5CDA7D0E-DF23-4130-81E3-E83979543F81}" type="pres">
      <dgm:prSet presAssocID="{A2DD2772-4972-4B26-B150-192D53F6C1EC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EA4D853E-B6B5-438D-8609-354C61F0CCC1}" type="pres">
      <dgm:prSet presAssocID="{CD6A8BFA-47C2-4EAE-8791-8F11F1DD8EC7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4D1D0F-CC8D-4226-A1E1-D3CCFB6A3C37}" type="pres">
      <dgm:prSet presAssocID="{626611C2-6BB4-4098-9F4A-797D399A0B76}" presName="sibTrans" presStyleLbl="sibTrans2D1" presStyleIdx="4" presStyleCnt="6"/>
      <dgm:spPr/>
      <dgm:t>
        <a:bodyPr/>
        <a:lstStyle/>
        <a:p>
          <a:endParaRPr lang="en-US"/>
        </a:p>
      </dgm:t>
    </dgm:pt>
    <dgm:pt modelId="{8F9831BC-B378-4CCE-B5C4-FFE8ADD90159}" type="pres">
      <dgm:prSet presAssocID="{626611C2-6BB4-4098-9F4A-797D399A0B76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085FBCA4-F2D2-44EF-98D9-1C1819B58381}" type="pres">
      <dgm:prSet presAssocID="{EEFF5BCB-E43A-41BA-8ADA-91C3CCAE97A6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B3BA99-3282-446D-BD3A-F4F4C96BD5D7}" type="pres">
      <dgm:prSet presAssocID="{EC4EE226-0E04-4928-B119-7A489266C7DD}" presName="sibTrans" presStyleLbl="sibTrans2D1" presStyleIdx="5" presStyleCnt="6"/>
      <dgm:spPr/>
      <dgm:t>
        <a:bodyPr/>
        <a:lstStyle/>
        <a:p>
          <a:endParaRPr lang="en-US"/>
        </a:p>
      </dgm:t>
    </dgm:pt>
    <dgm:pt modelId="{486BB977-3EB1-4A00-841C-C18C9CFD34E6}" type="pres">
      <dgm:prSet presAssocID="{EC4EE226-0E04-4928-B119-7A489266C7DD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3F54E158-5706-4120-B286-F5E58DDE12F7}" type="pres">
      <dgm:prSet presAssocID="{AE0C1767-46EB-4167-9478-DB83A4FEF9FC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61E520-02CF-43CC-9EFB-87BCF5565B30}" type="presOf" srcId="{AE0C1767-46EB-4167-9478-DB83A4FEF9FC}" destId="{3F54E158-5706-4120-B286-F5E58DDE12F7}" srcOrd="0" destOrd="0" presId="urn:microsoft.com/office/officeart/2005/8/layout/process1"/>
    <dgm:cxn modelId="{7D2C45E9-8D55-4349-AA77-8C39079FA4C8}" type="presOf" srcId="{EC4EE226-0E04-4928-B119-7A489266C7DD}" destId="{53B3BA99-3282-446D-BD3A-F4F4C96BD5D7}" srcOrd="0" destOrd="0" presId="urn:microsoft.com/office/officeart/2005/8/layout/process1"/>
    <dgm:cxn modelId="{28F837FF-5C4D-4A10-8B4B-CB3C88444CB4}" srcId="{10923D7C-4ADF-4188-91E8-9D54ECD78472}" destId="{A010E6DD-8022-43F1-B299-3436AB8A81CE}" srcOrd="2" destOrd="0" parTransId="{CCD92489-312F-4AAE-BFB9-310208E63539}" sibTransId="{060CF74C-4DFE-43BD-87C3-25309F30EB56}"/>
    <dgm:cxn modelId="{6E4F570E-0838-49A3-9164-C7EA1C1AE72A}" type="presOf" srcId="{10923D7C-4ADF-4188-91E8-9D54ECD78472}" destId="{67457B7A-284C-4A7A-B348-A5FF458B5CF2}" srcOrd="0" destOrd="0" presId="urn:microsoft.com/office/officeart/2005/8/layout/process1"/>
    <dgm:cxn modelId="{D58AE64B-87CC-4519-AB8D-821DE72CC81C}" type="presOf" srcId="{EEFF5BCB-E43A-41BA-8ADA-91C3CCAE97A6}" destId="{085FBCA4-F2D2-44EF-98D9-1C1819B58381}" srcOrd="0" destOrd="0" presId="urn:microsoft.com/office/officeart/2005/8/layout/process1"/>
    <dgm:cxn modelId="{60C7AAF3-4EAB-48FD-BD4A-B18B12EA424A}" srcId="{10923D7C-4ADF-4188-91E8-9D54ECD78472}" destId="{EEFF5BCB-E43A-41BA-8ADA-91C3CCAE97A6}" srcOrd="5" destOrd="0" parTransId="{5F9E012D-AE18-44A2-9440-9D21C5BB94F0}" sibTransId="{EC4EE226-0E04-4928-B119-7A489266C7DD}"/>
    <dgm:cxn modelId="{848EB5C5-BD52-4DEB-86D3-8DD56270F8D0}" type="presOf" srcId="{060CF74C-4DFE-43BD-87C3-25309F30EB56}" destId="{3E71E477-E691-4EC3-8BFE-B3B1F603BEEE}" srcOrd="1" destOrd="0" presId="urn:microsoft.com/office/officeart/2005/8/layout/process1"/>
    <dgm:cxn modelId="{C8BD3AD0-7C36-45EE-B640-6C822C081CDA}" type="presOf" srcId="{A6DCD23E-E182-4FE8-96B0-935C57D9E7F4}" destId="{AA3B98D8-C1F9-40C3-A1B5-336FD37F48F6}" srcOrd="0" destOrd="0" presId="urn:microsoft.com/office/officeart/2005/8/layout/process1"/>
    <dgm:cxn modelId="{036F6363-7812-4271-AB3C-8B876DC1ED42}" srcId="{10923D7C-4ADF-4188-91E8-9D54ECD78472}" destId="{CD6A8BFA-47C2-4EAE-8791-8F11F1DD8EC7}" srcOrd="4" destOrd="0" parTransId="{A09F4A14-7DF7-4016-9126-24571FAE7774}" sibTransId="{626611C2-6BB4-4098-9F4A-797D399A0B76}"/>
    <dgm:cxn modelId="{1B14951A-40BE-4413-9149-69606AAAAE8C}" type="presOf" srcId="{626611C2-6BB4-4098-9F4A-797D399A0B76}" destId="{8F9831BC-B378-4CCE-B5C4-FFE8ADD90159}" srcOrd="1" destOrd="0" presId="urn:microsoft.com/office/officeart/2005/8/layout/process1"/>
    <dgm:cxn modelId="{3A39EE2D-404F-4A1E-80E6-5BF7C596985C}" type="presOf" srcId="{A6DCD23E-E182-4FE8-96B0-935C57D9E7F4}" destId="{EBB1EE87-4ECE-4917-BFA1-29E6C588E8A0}" srcOrd="1" destOrd="0" presId="urn:microsoft.com/office/officeart/2005/8/layout/process1"/>
    <dgm:cxn modelId="{DA93F425-B48E-4DE7-8F13-F04AC4E4333D}" type="presOf" srcId="{A3FAC872-C345-4055-947A-BA68D7EDBB83}" destId="{63C941D2-C369-4CCE-BC27-911ECD17190D}" srcOrd="0" destOrd="0" presId="urn:microsoft.com/office/officeart/2005/8/layout/process1"/>
    <dgm:cxn modelId="{77B8C55C-8E29-44C0-8AEF-3AEE2BEABC50}" type="presOf" srcId="{A2DD2772-4972-4B26-B150-192D53F6C1EC}" destId="{B08A6C7D-A2B3-4929-B950-18B41A436CC5}" srcOrd="0" destOrd="0" presId="urn:microsoft.com/office/officeart/2005/8/layout/process1"/>
    <dgm:cxn modelId="{D33D7B9A-0748-4DEB-BF19-589C648F860B}" type="presOf" srcId="{2D1513D5-B4C0-45B4-8F5C-70EF8292EC87}" destId="{E6BA5D7C-C163-42BB-B170-DED199493998}" srcOrd="1" destOrd="0" presId="urn:microsoft.com/office/officeart/2005/8/layout/process1"/>
    <dgm:cxn modelId="{A7E7D714-D74C-4E0A-B483-381F498F4A58}" srcId="{10923D7C-4ADF-4188-91E8-9D54ECD78472}" destId="{C8582CBC-0E19-4DEB-9CA7-0B1391FFBACB}" srcOrd="0" destOrd="0" parTransId="{F54339F9-6243-45CC-880F-76DB92F5C8D0}" sibTransId="{A6DCD23E-E182-4FE8-96B0-935C57D9E7F4}"/>
    <dgm:cxn modelId="{E8DDCD34-05A9-4079-A1BA-1BEC9B824D3D}" srcId="{10923D7C-4ADF-4188-91E8-9D54ECD78472}" destId="{54A4768D-0013-4463-B0EE-3733A7B9936F}" srcOrd="3" destOrd="0" parTransId="{C153C4E7-590F-45CD-BD0E-1DE7BA7DC25B}" sibTransId="{A2DD2772-4972-4B26-B150-192D53F6C1EC}"/>
    <dgm:cxn modelId="{C6302101-DE35-40B3-8720-B882E6A10CC5}" type="presOf" srcId="{A2DD2772-4972-4B26-B150-192D53F6C1EC}" destId="{5CDA7D0E-DF23-4130-81E3-E83979543F81}" srcOrd="1" destOrd="0" presId="urn:microsoft.com/office/officeart/2005/8/layout/process1"/>
    <dgm:cxn modelId="{F5928EF6-E63E-484F-9074-A68D32FE72B2}" type="presOf" srcId="{060CF74C-4DFE-43BD-87C3-25309F30EB56}" destId="{C12BAE5B-6050-4D4D-B6D1-5BA4B9EB0313}" srcOrd="0" destOrd="0" presId="urn:microsoft.com/office/officeart/2005/8/layout/process1"/>
    <dgm:cxn modelId="{7EFE1B37-64D1-4053-BBB1-39FD67A05344}" type="presOf" srcId="{C8582CBC-0E19-4DEB-9CA7-0B1391FFBACB}" destId="{A64B49C7-1AD2-4040-9DA9-4ADE73050FCA}" srcOrd="0" destOrd="0" presId="urn:microsoft.com/office/officeart/2005/8/layout/process1"/>
    <dgm:cxn modelId="{72822AC3-B40F-4267-A86C-8F625826002D}" type="presOf" srcId="{EC4EE226-0E04-4928-B119-7A489266C7DD}" destId="{486BB977-3EB1-4A00-841C-C18C9CFD34E6}" srcOrd="1" destOrd="0" presId="urn:microsoft.com/office/officeart/2005/8/layout/process1"/>
    <dgm:cxn modelId="{4C8E897C-DE66-4425-BA95-F272DFBB0653}" type="presOf" srcId="{A010E6DD-8022-43F1-B299-3436AB8A81CE}" destId="{60460C3C-31F3-4606-9C85-9E93FDBB3CA7}" srcOrd="0" destOrd="0" presId="urn:microsoft.com/office/officeart/2005/8/layout/process1"/>
    <dgm:cxn modelId="{F3126D6D-0277-4C7D-B18B-B64655C60BE8}" type="presOf" srcId="{2D1513D5-B4C0-45B4-8F5C-70EF8292EC87}" destId="{8C9625CC-8FEF-4176-B459-4F625E910F01}" srcOrd="0" destOrd="0" presId="urn:microsoft.com/office/officeart/2005/8/layout/process1"/>
    <dgm:cxn modelId="{02750177-E557-4BEF-9C33-E0F8EC78A087}" type="presOf" srcId="{626611C2-6BB4-4098-9F4A-797D399A0B76}" destId="{2B4D1D0F-CC8D-4226-A1E1-D3CCFB6A3C37}" srcOrd="0" destOrd="0" presId="urn:microsoft.com/office/officeart/2005/8/layout/process1"/>
    <dgm:cxn modelId="{E495265C-663E-4161-A1C7-848D524230CC}" srcId="{10923D7C-4ADF-4188-91E8-9D54ECD78472}" destId="{A3FAC872-C345-4055-947A-BA68D7EDBB83}" srcOrd="1" destOrd="0" parTransId="{0DEF634D-631D-4629-B02A-3CE77535FA7B}" sibTransId="{2D1513D5-B4C0-45B4-8F5C-70EF8292EC87}"/>
    <dgm:cxn modelId="{9AC03A83-328E-444C-9D9F-077374659B61}" type="presOf" srcId="{54A4768D-0013-4463-B0EE-3733A7B9936F}" destId="{7C809BBF-AE73-4238-ADAC-6108CF916E49}" srcOrd="0" destOrd="0" presId="urn:microsoft.com/office/officeart/2005/8/layout/process1"/>
    <dgm:cxn modelId="{7CF8946A-08DD-4A27-833B-DBF24E834040}" srcId="{10923D7C-4ADF-4188-91E8-9D54ECD78472}" destId="{AE0C1767-46EB-4167-9478-DB83A4FEF9FC}" srcOrd="6" destOrd="0" parTransId="{09A61869-FDD4-4893-A26B-EC6EF8F6FCAE}" sibTransId="{5533C4C1-FC7F-4EFE-A7B5-3EA69A7A8066}"/>
    <dgm:cxn modelId="{FF898797-6F31-4B0A-97CF-6C2AD67DF607}" type="presOf" srcId="{CD6A8BFA-47C2-4EAE-8791-8F11F1DD8EC7}" destId="{EA4D853E-B6B5-438D-8609-354C61F0CCC1}" srcOrd="0" destOrd="0" presId="urn:microsoft.com/office/officeart/2005/8/layout/process1"/>
    <dgm:cxn modelId="{CDBA6BC4-4986-4A03-9B40-A9403CF2A013}" type="presParOf" srcId="{67457B7A-284C-4A7A-B348-A5FF458B5CF2}" destId="{A64B49C7-1AD2-4040-9DA9-4ADE73050FCA}" srcOrd="0" destOrd="0" presId="urn:microsoft.com/office/officeart/2005/8/layout/process1"/>
    <dgm:cxn modelId="{F12AD7A8-C4AA-4BF2-B86C-6E378BCEE1C8}" type="presParOf" srcId="{67457B7A-284C-4A7A-B348-A5FF458B5CF2}" destId="{AA3B98D8-C1F9-40C3-A1B5-336FD37F48F6}" srcOrd="1" destOrd="0" presId="urn:microsoft.com/office/officeart/2005/8/layout/process1"/>
    <dgm:cxn modelId="{32011CEC-559D-4F3B-B689-B1944C8D90A6}" type="presParOf" srcId="{AA3B98D8-C1F9-40C3-A1B5-336FD37F48F6}" destId="{EBB1EE87-4ECE-4917-BFA1-29E6C588E8A0}" srcOrd="0" destOrd="0" presId="urn:microsoft.com/office/officeart/2005/8/layout/process1"/>
    <dgm:cxn modelId="{214BABB1-FBC7-48A8-8C79-DAA3F7D7C21C}" type="presParOf" srcId="{67457B7A-284C-4A7A-B348-A5FF458B5CF2}" destId="{63C941D2-C369-4CCE-BC27-911ECD17190D}" srcOrd="2" destOrd="0" presId="urn:microsoft.com/office/officeart/2005/8/layout/process1"/>
    <dgm:cxn modelId="{E4037AAB-93EC-43DA-8A92-3D416A2702C1}" type="presParOf" srcId="{67457B7A-284C-4A7A-B348-A5FF458B5CF2}" destId="{8C9625CC-8FEF-4176-B459-4F625E910F01}" srcOrd="3" destOrd="0" presId="urn:microsoft.com/office/officeart/2005/8/layout/process1"/>
    <dgm:cxn modelId="{74A43E74-EBE1-4249-9326-DF8A35019F27}" type="presParOf" srcId="{8C9625CC-8FEF-4176-B459-4F625E910F01}" destId="{E6BA5D7C-C163-42BB-B170-DED199493998}" srcOrd="0" destOrd="0" presId="urn:microsoft.com/office/officeart/2005/8/layout/process1"/>
    <dgm:cxn modelId="{CB57AD28-9D1E-404B-A0EF-65096D20FD14}" type="presParOf" srcId="{67457B7A-284C-4A7A-B348-A5FF458B5CF2}" destId="{60460C3C-31F3-4606-9C85-9E93FDBB3CA7}" srcOrd="4" destOrd="0" presId="urn:microsoft.com/office/officeart/2005/8/layout/process1"/>
    <dgm:cxn modelId="{4ED03444-60F2-4295-8124-1CD845A124F6}" type="presParOf" srcId="{67457B7A-284C-4A7A-B348-A5FF458B5CF2}" destId="{C12BAE5B-6050-4D4D-B6D1-5BA4B9EB0313}" srcOrd="5" destOrd="0" presId="urn:microsoft.com/office/officeart/2005/8/layout/process1"/>
    <dgm:cxn modelId="{11B564F1-F999-4E64-BBD1-7010FA9830A7}" type="presParOf" srcId="{C12BAE5B-6050-4D4D-B6D1-5BA4B9EB0313}" destId="{3E71E477-E691-4EC3-8BFE-B3B1F603BEEE}" srcOrd="0" destOrd="0" presId="urn:microsoft.com/office/officeart/2005/8/layout/process1"/>
    <dgm:cxn modelId="{6E95E632-1043-4D17-8739-ACD87C478FCA}" type="presParOf" srcId="{67457B7A-284C-4A7A-B348-A5FF458B5CF2}" destId="{7C809BBF-AE73-4238-ADAC-6108CF916E49}" srcOrd="6" destOrd="0" presId="urn:microsoft.com/office/officeart/2005/8/layout/process1"/>
    <dgm:cxn modelId="{C0242F58-120D-4741-90F9-1809F1FAF874}" type="presParOf" srcId="{67457B7A-284C-4A7A-B348-A5FF458B5CF2}" destId="{B08A6C7D-A2B3-4929-B950-18B41A436CC5}" srcOrd="7" destOrd="0" presId="urn:microsoft.com/office/officeart/2005/8/layout/process1"/>
    <dgm:cxn modelId="{243A5313-C442-41E4-B496-8B9426DC6B8A}" type="presParOf" srcId="{B08A6C7D-A2B3-4929-B950-18B41A436CC5}" destId="{5CDA7D0E-DF23-4130-81E3-E83979543F81}" srcOrd="0" destOrd="0" presId="urn:microsoft.com/office/officeart/2005/8/layout/process1"/>
    <dgm:cxn modelId="{33D14E4E-D5B1-4834-966C-1F222C5F2DDF}" type="presParOf" srcId="{67457B7A-284C-4A7A-B348-A5FF458B5CF2}" destId="{EA4D853E-B6B5-438D-8609-354C61F0CCC1}" srcOrd="8" destOrd="0" presId="urn:microsoft.com/office/officeart/2005/8/layout/process1"/>
    <dgm:cxn modelId="{FC732813-380B-4C2B-9400-5466F956D2DA}" type="presParOf" srcId="{67457B7A-284C-4A7A-B348-A5FF458B5CF2}" destId="{2B4D1D0F-CC8D-4226-A1E1-D3CCFB6A3C37}" srcOrd="9" destOrd="0" presId="urn:microsoft.com/office/officeart/2005/8/layout/process1"/>
    <dgm:cxn modelId="{E1D8A989-0F93-4974-BD1B-2734CF70F3D4}" type="presParOf" srcId="{2B4D1D0F-CC8D-4226-A1E1-D3CCFB6A3C37}" destId="{8F9831BC-B378-4CCE-B5C4-FFE8ADD90159}" srcOrd="0" destOrd="0" presId="urn:microsoft.com/office/officeart/2005/8/layout/process1"/>
    <dgm:cxn modelId="{AB86EA82-346F-4190-9A0E-CE75098C0451}" type="presParOf" srcId="{67457B7A-284C-4A7A-B348-A5FF458B5CF2}" destId="{085FBCA4-F2D2-44EF-98D9-1C1819B58381}" srcOrd="10" destOrd="0" presId="urn:microsoft.com/office/officeart/2005/8/layout/process1"/>
    <dgm:cxn modelId="{F49F956C-C0E4-49CB-B630-964A1FCED6F1}" type="presParOf" srcId="{67457B7A-284C-4A7A-B348-A5FF458B5CF2}" destId="{53B3BA99-3282-446D-BD3A-F4F4C96BD5D7}" srcOrd="11" destOrd="0" presId="urn:microsoft.com/office/officeart/2005/8/layout/process1"/>
    <dgm:cxn modelId="{58E95B22-9E96-40C4-ADA2-C4DF1A8DC93B}" type="presParOf" srcId="{53B3BA99-3282-446D-BD3A-F4F4C96BD5D7}" destId="{486BB977-3EB1-4A00-841C-C18C9CFD34E6}" srcOrd="0" destOrd="0" presId="urn:microsoft.com/office/officeart/2005/8/layout/process1"/>
    <dgm:cxn modelId="{DC6F0A81-D15B-4CFE-BD6E-2622BCE901DB}" type="presParOf" srcId="{67457B7A-284C-4A7A-B348-A5FF458B5CF2}" destId="{3F54E158-5706-4120-B286-F5E58DDE12F7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0923D7C-4ADF-4188-91E8-9D54ECD7847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8582CBC-0E19-4DEB-9CA7-0B1391FFBACB}">
      <dgm:prSet phldrT="[Text]" custT="1"/>
      <dgm:spPr>
        <a:xfrm>
          <a:off x="3140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Measures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F54339F9-6243-45CC-880F-76DB92F5C8D0}" type="parTrans" cxnId="{A7E7D714-D74C-4E0A-B483-381F498F4A58}">
      <dgm:prSet/>
      <dgm:spPr/>
      <dgm:t>
        <a:bodyPr/>
        <a:lstStyle/>
        <a:p>
          <a:endParaRPr lang="en-US" sz="2800"/>
        </a:p>
      </dgm:t>
    </dgm:pt>
    <dgm:pt modelId="{A6DCD23E-E182-4FE8-96B0-935C57D9E7F4}" type="sibTrans" cxnId="{A7E7D714-D74C-4E0A-B483-381F498F4A58}">
      <dgm:prSet custT="1"/>
      <dgm:spPr>
        <a:xfrm>
          <a:off x="131156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3FAC872-C345-4055-947A-BA68D7EDBB83}">
      <dgm:prSet phldrT="[Text]" custT="1"/>
      <dgm:spPr>
        <a:xfrm>
          <a:off x="166841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Collect Baseline Data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DEF634D-631D-4629-B02A-3CE77535FA7B}" type="parTrans" cxnId="{E495265C-663E-4161-A1C7-848D524230CC}">
      <dgm:prSet/>
      <dgm:spPr/>
      <dgm:t>
        <a:bodyPr/>
        <a:lstStyle/>
        <a:p>
          <a:endParaRPr lang="en-US" sz="2800"/>
        </a:p>
      </dgm:t>
    </dgm:pt>
    <dgm:pt modelId="{2D1513D5-B4C0-45B4-8F5C-70EF8292EC87}" type="sibTrans" cxnId="{E495265C-663E-4161-A1C7-848D524230CC}">
      <dgm:prSet custT="1"/>
      <dgm:spPr>
        <a:xfrm>
          <a:off x="297683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EEFF5BCB-E43A-41BA-8ADA-91C3CCAE97A6}">
      <dgm:prSet phldrT="[Text]" custT="1"/>
      <dgm:spPr>
        <a:xfrm>
          <a:off x="832949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Report and chart progress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5F9E012D-AE18-44A2-9440-9D21C5BB94F0}" type="parTrans" cxnId="{60C7AAF3-4EAB-48FD-BD4A-B18B12EA424A}">
      <dgm:prSet/>
      <dgm:spPr/>
      <dgm:t>
        <a:bodyPr/>
        <a:lstStyle/>
        <a:p>
          <a:endParaRPr lang="en-US" sz="2800"/>
        </a:p>
      </dgm:t>
    </dgm:pt>
    <dgm:pt modelId="{EC4EE226-0E04-4928-B119-7A489266C7DD}" type="sibTrans" cxnId="{60C7AAF3-4EAB-48FD-BD4A-B18B12EA424A}">
      <dgm:prSet custT="1"/>
      <dgm:spPr>
        <a:xfrm>
          <a:off x="963791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010E6DD-8022-43F1-B299-3436AB8A81CE}">
      <dgm:prSet phldrT="[Text]" custT="1"/>
      <dgm:spPr>
        <a:xfrm>
          <a:off x="333368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a clear aim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CD92489-312F-4AAE-BFB9-310208E63539}" type="parTrans" cxnId="{28F837FF-5C4D-4A10-8B4B-CB3C88444CB4}">
      <dgm:prSet/>
      <dgm:spPr/>
      <dgm:t>
        <a:bodyPr/>
        <a:lstStyle/>
        <a:p>
          <a:endParaRPr lang="en-US" sz="2800"/>
        </a:p>
      </dgm:t>
    </dgm:pt>
    <dgm:pt modelId="{060CF74C-4DFE-43BD-87C3-25309F30EB56}" type="sibTrans" cxnId="{28F837FF-5C4D-4A10-8B4B-CB3C88444CB4}">
      <dgm:prSet custT="1"/>
      <dgm:spPr>
        <a:xfrm>
          <a:off x="464210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54A4768D-0013-4463-B0EE-3733A7B9936F}">
      <dgm:prSet phldrT="[Text]" custT="1"/>
      <dgm:spPr>
        <a:xfrm>
          <a:off x="499895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Consistent data collection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153C4E7-590F-45CD-BD0E-1DE7BA7DC25B}" type="parTrans" cxnId="{E8DDCD34-05A9-4079-A1BA-1BEC9B824D3D}">
      <dgm:prSet/>
      <dgm:spPr/>
      <dgm:t>
        <a:bodyPr/>
        <a:lstStyle/>
        <a:p>
          <a:endParaRPr lang="en-US" sz="2800"/>
        </a:p>
      </dgm:t>
    </dgm:pt>
    <dgm:pt modelId="{A2DD2772-4972-4B26-B150-192D53F6C1EC}" type="sibTrans" cxnId="{E8DDCD34-05A9-4079-A1BA-1BEC9B824D3D}">
      <dgm:prSet custT="1"/>
      <dgm:spPr>
        <a:xfrm>
          <a:off x="630737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D6A8BFA-47C2-4EAE-8791-8F11F1DD8EC7}">
      <dgm:prSet phldrT="[Text]" custT="1"/>
      <dgm:spPr>
        <a:xfrm>
          <a:off x="666422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Avoid common pitfalls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09F4A14-7DF7-4016-9126-24571FAE7774}" type="parTrans" cxnId="{036F6363-7812-4271-AB3C-8B876DC1ED42}">
      <dgm:prSet/>
      <dgm:spPr/>
      <dgm:t>
        <a:bodyPr/>
        <a:lstStyle/>
        <a:p>
          <a:endParaRPr lang="en-US" sz="2800"/>
        </a:p>
      </dgm:t>
    </dgm:pt>
    <dgm:pt modelId="{626611C2-6BB4-4098-9F4A-797D399A0B76}" type="sibTrans" cxnId="{036F6363-7812-4271-AB3C-8B876DC1ED42}">
      <dgm:prSet custT="1"/>
      <dgm:spPr>
        <a:xfrm>
          <a:off x="797264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E0C1767-46EB-4167-9478-DB83A4FEF9FC}">
      <dgm:prSet phldrT="[Text]" custT="1"/>
      <dgm:spPr>
        <a:xfrm>
          <a:off x="999476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Ask questions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9A61869-FDD4-4893-A26B-EC6EF8F6FCAE}" type="parTrans" cxnId="{7CF8946A-08DD-4A27-833B-DBF24E834040}">
      <dgm:prSet/>
      <dgm:spPr/>
      <dgm:t>
        <a:bodyPr/>
        <a:lstStyle/>
        <a:p>
          <a:endParaRPr lang="en-US" sz="2800"/>
        </a:p>
      </dgm:t>
    </dgm:pt>
    <dgm:pt modelId="{5533C4C1-FC7F-4EFE-A7B5-3EA69A7A8066}" type="sibTrans" cxnId="{7CF8946A-08DD-4A27-833B-DBF24E834040}">
      <dgm:prSet/>
      <dgm:spPr/>
      <dgm:t>
        <a:bodyPr/>
        <a:lstStyle/>
        <a:p>
          <a:endParaRPr lang="en-US" sz="2800"/>
        </a:p>
      </dgm:t>
    </dgm:pt>
    <dgm:pt modelId="{67457B7A-284C-4A7A-B348-A5FF458B5CF2}" type="pres">
      <dgm:prSet presAssocID="{10923D7C-4ADF-4188-91E8-9D54ECD78472}" presName="Name0" presStyleCnt="0">
        <dgm:presLayoutVars>
          <dgm:dir/>
          <dgm:resizeHandles val="exact"/>
        </dgm:presLayoutVars>
      </dgm:prSet>
      <dgm:spPr/>
    </dgm:pt>
    <dgm:pt modelId="{A64B49C7-1AD2-4040-9DA9-4ADE73050FCA}" type="pres">
      <dgm:prSet presAssocID="{C8582CBC-0E19-4DEB-9CA7-0B1391FFBAC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3B98D8-C1F9-40C3-A1B5-336FD37F48F6}" type="pres">
      <dgm:prSet presAssocID="{A6DCD23E-E182-4FE8-96B0-935C57D9E7F4}" presName="sibTrans" presStyleLbl="sibTrans2D1" presStyleIdx="0" presStyleCnt="6"/>
      <dgm:spPr/>
      <dgm:t>
        <a:bodyPr/>
        <a:lstStyle/>
        <a:p>
          <a:endParaRPr lang="en-US"/>
        </a:p>
      </dgm:t>
    </dgm:pt>
    <dgm:pt modelId="{EBB1EE87-4ECE-4917-BFA1-29E6C588E8A0}" type="pres">
      <dgm:prSet presAssocID="{A6DCD23E-E182-4FE8-96B0-935C57D9E7F4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63C941D2-C369-4CCE-BC27-911ECD17190D}" type="pres">
      <dgm:prSet presAssocID="{A3FAC872-C345-4055-947A-BA68D7EDBB83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9625CC-8FEF-4176-B459-4F625E910F01}" type="pres">
      <dgm:prSet presAssocID="{2D1513D5-B4C0-45B4-8F5C-70EF8292EC87}" presName="sibTrans" presStyleLbl="sibTrans2D1" presStyleIdx="1" presStyleCnt="6"/>
      <dgm:spPr/>
      <dgm:t>
        <a:bodyPr/>
        <a:lstStyle/>
        <a:p>
          <a:endParaRPr lang="en-US"/>
        </a:p>
      </dgm:t>
    </dgm:pt>
    <dgm:pt modelId="{E6BA5D7C-C163-42BB-B170-DED199493998}" type="pres">
      <dgm:prSet presAssocID="{2D1513D5-B4C0-45B4-8F5C-70EF8292EC87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60460C3C-31F3-4606-9C85-9E93FDBB3CA7}" type="pres">
      <dgm:prSet presAssocID="{A010E6DD-8022-43F1-B299-3436AB8A81CE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2BAE5B-6050-4D4D-B6D1-5BA4B9EB0313}" type="pres">
      <dgm:prSet presAssocID="{060CF74C-4DFE-43BD-87C3-25309F30EB56}" presName="sibTrans" presStyleLbl="sibTrans2D1" presStyleIdx="2" presStyleCnt="6"/>
      <dgm:spPr/>
      <dgm:t>
        <a:bodyPr/>
        <a:lstStyle/>
        <a:p>
          <a:endParaRPr lang="en-US"/>
        </a:p>
      </dgm:t>
    </dgm:pt>
    <dgm:pt modelId="{3E71E477-E691-4EC3-8BFE-B3B1F603BEEE}" type="pres">
      <dgm:prSet presAssocID="{060CF74C-4DFE-43BD-87C3-25309F30EB56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7C809BBF-AE73-4238-ADAC-6108CF916E49}" type="pres">
      <dgm:prSet presAssocID="{54A4768D-0013-4463-B0EE-3733A7B9936F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8A6C7D-A2B3-4929-B950-18B41A436CC5}" type="pres">
      <dgm:prSet presAssocID="{A2DD2772-4972-4B26-B150-192D53F6C1EC}" presName="sibTrans" presStyleLbl="sibTrans2D1" presStyleIdx="3" presStyleCnt="6"/>
      <dgm:spPr/>
      <dgm:t>
        <a:bodyPr/>
        <a:lstStyle/>
        <a:p>
          <a:endParaRPr lang="en-US"/>
        </a:p>
      </dgm:t>
    </dgm:pt>
    <dgm:pt modelId="{5CDA7D0E-DF23-4130-81E3-E83979543F81}" type="pres">
      <dgm:prSet presAssocID="{A2DD2772-4972-4B26-B150-192D53F6C1EC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EA4D853E-B6B5-438D-8609-354C61F0CCC1}" type="pres">
      <dgm:prSet presAssocID="{CD6A8BFA-47C2-4EAE-8791-8F11F1DD8EC7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4D1D0F-CC8D-4226-A1E1-D3CCFB6A3C37}" type="pres">
      <dgm:prSet presAssocID="{626611C2-6BB4-4098-9F4A-797D399A0B76}" presName="sibTrans" presStyleLbl="sibTrans2D1" presStyleIdx="4" presStyleCnt="6"/>
      <dgm:spPr/>
      <dgm:t>
        <a:bodyPr/>
        <a:lstStyle/>
        <a:p>
          <a:endParaRPr lang="en-US"/>
        </a:p>
      </dgm:t>
    </dgm:pt>
    <dgm:pt modelId="{8F9831BC-B378-4CCE-B5C4-FFE8ADD90159}" type="pres">
      <dgm:prSet presAssocID="{626611C2-6BB4-4098-9F4A-797D399A0B76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085FBCA4-F2D2-44EF-98D9-1C1819B58381}" type="pres">
      <dgm:prSet presAssocID="{EEFF5BCB-E43A-41BA-8ADA-91C3CCAE97A6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B3BA99-3282-446D-BD3A-F4F4C96BD5D7}" type="pres">
      <dgm:prSet presAssocID="{EC4EE226-0E04-4928-B119-7A489266C7DD}" presName="sibTrans" presStyleLbl="sibTrans2D1" presStyleIdx="5" presStyleCnt="6"/>
      <dgm:spPr/>
      <dgm:t>
        <a:bodyPr/>
        <a:lstStyle/>
        <a:p>
          <a:endParaRPr lang="en-US"/>
        </a:p>
      </dgm:t>
    </dgm:pt>
    <dgm:pt modelId="{486BB977-3EB1-4A00-841C-C18C9CFD34E6}" type="pres">
      <dgm:prSet presAssocID="{EC4EE226-0E04-4928-B119-7A489266C7DD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3F54E158-5706-4120-B286-F5E58DDE12F7}" type="pres">
      <dgm:prSet presAssocID="{AE0C1767-46EB-4167-9478-DB83A4FEF9FC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61E520-02CF-43CC-9EFB-87BCF5565B30}" type="presOf" srcId="{AE0C1767-46EB-4167-9478-DB83A4FEF9FC}" destId="{3F54E158-5706-4120-B286-F5E58DDE12F7}" srcOrd="0" destOrd="0" presId="urn:microsoft.com/office/officeart/2005/8/layout/process1"/>
    <dgm:cxn modelId="{7D2C45E9-8D55-4349-AA77-8C39079FA4C8}" type="presOf" srcId="{EC4EE226-0E04-4928-B119-7A489266C7DD}" destId="{53B3BA99-3282-446D-BD3A-F4F4C96BD5D7}" srcOrd="0" destOrd="0" presId="urn:microsoft.com/office/officeart/2005/8/layout/process1"/>
    <dgm:cxn modelId="{28F837FF-5C4D-4A10-8B4B-CB3C88444CB4}" srcId="{10923D7C-4ADF-4188-91E8-9D54ECD78472}" destId="{A010E6DD-8022-43F1-B299-3436AB8A81CE}" srcOrd="2" destOrd="0" parTransId="{CCD92489-312F-4AAE-BFB9-310208E63539}" sibTransId="{060CF74C-4DFE-43BD-87C3-25309F30EB56}"/>
    <dgm:cxn modelId="{6E4F570E-0838-49A3-9164-C7EA1C1AE72A}" type="presOf" srcId="{10923D7C-4ADF-4188-91E8-9D54ECD78472}" destId="{67457B7A-284C-4A7A-B348-A5FF458B5CF2}" srcOrd="0" destOrd="0" presId="urn:microsoft.com/office/officeart/2005/8/layout/process1"/>
    <dgm:cxn modelId="{D58AE64B-87CC-4519-AB8D-821DE72CC81C}" type="presOf" srcId="{EEFF5BCB-E43A-41BA-8ADA-91C3CCAE97A6}" destId="{085FBCA4-F2D2-44EF-98D9-1C1819B58381}" srcOrd="0" destOrd="0" presId="urn:microsoft.com/office/officeart/2005/8/layout/process1"/>
    <dgm:cxn modelId="{60C7AAF3-4EAB-48FD-BD4A-B18B12EA424A}" srcId="{10923D7C-4ADF-4188-91E8-9D54ECD78472}" destId="{EEFF5BCB-E43A-41BA-8ADA-91C3CCAE97A6}" srcOrd="5" destOrd="0" parTransId="{5F9E012D-AE18-44A2-9440-9D21C5BB94F0}" sibTransId="{EC4EE226-0E04-4928-B119-7A489266C7DD}"/>
    <dgm:cxn modelId="{848EB5C5-BD52-4DEB-86D3-8DD56270F8D0}" type="presOf" srcId="{060CF74C-4DFE-43BD-87C3-25309F30EB56}" destId="{3E71E477-E691-4EC3-8BFE-B3B1F603BEEE}" srcOrd="1" destOrd="0" presId="urn:microsoft.com/office/officeart/2005/8/layout/process1"/>
    <dgm:cxn modelId="{C8BD3AD0-7C36-45EE-B640-6C822C081CDA}" type="presOf" srcId="{A6DCD23E-E182-4FE8-96B0-935C57D9E7F4}" destId="{AA3B98D8-C1F9-40C3-A1B5-336FD37F48F6}" srcOrd="0" destOrd="0" presId="urn:microsoft.com/office/officeart/2005/8/layout/process1"/>
    <dgm:cxn modelId="{036F6363-7812-4271-AB3C-8B876DC1ED42}" srcId="{10923D7C-4ADF-4188-91E8-9D54ECD78472}" destId="{CD6A8BFA-47C2-4EAE-8791-8F11F1DD8EC7}" srcOrd="4" destOrd="0" parTransId="{A09F4A14-7DF7-4016-9126-24571FAE7774}" sibTransId="{626611C2-6BB4-4098-9F4A-797D399A0B76}"/>
    <dgm:cxn modelId="{1B14951A-40BE-4413-9149-69606AAAAE8C}" type="presOf" srcId="{626611C2-6BB4-4098-9F4A-797D399A0B76}" destId="{8F9831BC-B378-4CCE-B5C4-FFE8ADD90159}" srcOrd="1" destOrd="0" presId="urn:microsoft.com/office/officeart/2005/8/layout/process1"/>
    <dgm:cxn modelId="{3A39EE2D-404F-4A1E-80E6-5BF7C596985C}" type="presOf" srcId="{A6DCD23E-E182-4FE8-96B0-935C57D9E7F4}" destId="{EBB1EE87-4ECE-4917-BFA1-29E6C588E8A0}" srcOrd="1" destOrd="0" presId="urn:microsoft.com/office/officeart/2005/8/layout/process1"/>
    <dgm:cxn modelId="{DA93F425-B48E-4DE7-8F13-F04AC4E4333D}" type="presOf" srcId="{A3FAC872-C345-4055-947A-BA68D7EDBB83}" destId="{63C941D2-C369-4CCE-BC27-911ECD17190D}" srcOrd="0" destOrd="0" presId="urn:microsoft.com/office/officeart/2005/8/layout/process1"/>
    <dgm:cxn modelId="{77B8C55C-8E29-44C0-8AEF-3AEE2BEABC50}" type="presOf" srcId="{A2DD2772-4972-4B26-B150-192D53F6C1EC}" destId="{B08A6C7D-A2B3-4929-B950-18B41A436CC5}" srcOrd="0" destOrd="0" presId="urn:microsoft.com/office/officeart/2005/8/layout/process1"/>
    <dgm:cxn modelId="{D33D7B9A-0748-4DEB-BF19-589C648F860B}" type="presOf" srcId="{2D1513D5-B4C0-45B4-8F5C-70EF8292EC87}" destId="{E6BA5D7C-C163-42BB-B170-DED199493998}" srcOrd="1" destOrd="0" presId="urn:microsoft.com/office/officeart/2005/8/layout/process1"/>
    <dgm:cxn modelId="{A7E7D714-D74C-4E0A-B483-381F498F4A58}" srcId="{10923D7C-4ADF-4188-91E8-9D54ECD78472}" destId="{C8582CBC-0E19-4DEB-9CA7-0B1391FFBACB}" srcOrd="0" destOrd="0" parTransId="{F54339F9-6243-45CC-880F-76DB92F5C8D0}" sibTransId="{A6DCD23E-E182-4FE8-96B0-935C57D9E7F4}"/>
    <dgm:cxn modelId="{E8DDCD34-05A9-4079-A1BA-1BEC9B824D3D}" srcId="{10923D7C-4ADF-4188-91E8-9D54ECD78472}" destId="{54A4768D-0013-4463-B0EE-3733A7B9936F}" srcOrd="3" destOrd="0" parTransId="{C153C4E7-590F-45CD-BD0E-1DE7BA7DC25B}" sibTransId="{A2DD2772-4972-4B26-B150-192D53F6C1EC}"/>
    <dgm:cxn modelId="{C6302101-DE35-40B3-8720-B882E6A10CC5}" type="presOf" srcId="{A2DD2772-4972-4B26-B150-192D53F6C1EC}" destId="{5CDA7D0E-DF23-4130-81E3-E83979543F81}" srcOrd="1" destOrd="0" presId="urn:microsoft.com/office/officeart/2005/8/layout/process1"/>
    <dgm:cxn modelId="{F5928EF6-E63E-484F-9074-A68D32FE72B2}" type="presOf" srcId="{060CF74C-4DFE-43BD-87C3-25309F30EB56}" destId="{C12BAE5B-6050-4D4D-B6D1-5BA4B9EB0313}" srcOrd="0" destOrd="0" presId="urn:microsoft.com/office/officeart/2005/8/layout/process1"/>
    <dgm:cxn modelId="{7EFE1B37-64D1-4053-BBB1-39FD67A05344}" type="presOf" srcId="{C8582CBC-0E19-4DEB-9CA7-0B1391FFBACB}" destId="{A64B49C7-1AD2-4040-9DA9-4ADE73050FCA}" srcOrd="0" destOrd="0" presId="urn:microsoft.com/office/officeart/2005/8/layout/process1"/>
    <dgm:cxn modelId="{72822AC3-B40F-4267-A86C-8F625826002D}" type="presOf" srcId="{EC4EE226-0E04-4928-B119-7A489266C7DD}" destId="{486BB977-3EB1-4A00-841C-C18C9CFD34E6}" srcOrd="1" destOrd="0" presId="urn:microsoft.com/office/officeart/2005/8/layout/process1"/>
    <dgm:cxn modelId="{4C8E897C-DE66-4425-BA95-F272DFBB0653}" type="presOf" srcId="{A010E6DD-8022-43F1-B299-3436AB8A81CE}" destId="{60460C3C-31F3-4606-9C85-9E93FDBB3CA7}" srcOrd="0" destOrd="0" presId="urn:microsoft.com/office/officeart/2005/8/layout/process1"/>
    <dgm:cxn modelId="{F3126D6D-0277-4C7D-B18B-B64655C60BE8}" type="presOf" srcId="{2D1513D5-B4C0-45B4-8F5C-70EF8292EC87}" destId="{8C9625CC-8FEF-4176-B459-4F625E910F01}" srcOrd="0" destOrd="0" presId="urn:microsoft.com/office/officeart/2005/8/layout/process1"/>
    <dgm:cxn modelId="{02750177-E557-4BEF-9C33-E0F8EC78A087}" type="presOf" srcId="{626611C2-6BB4-4098-9F4A-797D399A0B76}" destId="{2B4D1D0F-CC8D-4226-A1E1-D3CCFB6A3C37}" srcOrd="0" destOrd="0" presId="urn:microsoft.com/office/officeart/2005/8/layout/process1"/>
    <dgm:cxn modelId="{E495265C-663E-4161-A1C7-848D524230CC}" srcId="{10923D7C-4ADF-4188-91E8-9D54ECD78472}" destId="{A3FAC872-C345-4055-947A-BA68D7EDBB83}" srcOrd="1" destOrd="0" parTransId="{0DEF634D-631D-4629-B02A-3CE77535FA7B}" sibTransId="{2D1513D5-B4C0-45B4-8F5C-70EF8292EC87}"/>
    <dgm:cxn modelId="{9AC03A83-328E-444C-9D9F-077374659B61}" type="presOf" srcId="{54A4768D-0013-4463-B0EE-3733A7B9936F}" destId="{7C809BBF-AE73-4238-ADAC-6108CF916E49}" srcOrd="0" destOrd="0" presId="urn:microsoft.com/office/officeart/2005/8/layout/process1"/>
    <dgm:cxn modelId="{7CF8946A-08DD-4A27-833B-DBF24E834040}" srcId="{10923D7C-4ADF-4188-91E8-9D54ECD78472}" destId="{AE0C1767-46EB-4167-9478-DB83A4FEF9FC}" srcOrd="6" destOrd="0" parTransId="{09A61869-FDD4-4893-A26B-EC6EF8F6FCAE}" sibTransId="{5533C4C1-FC7F-4EFE-A7B5-3EA69A7A8066}"/>
    <dgm:cxn modelId="{FF898797-6F31-4B0A-97CF-6C2AD67DF607}" type="presOf" srcId="{CD6A8BFA-47C2-4EAE-8791-8F11F1DD8EC7}" destId="{EA4D853E-B6B5-438D-8609-354C61F0CCC1}" srcOrd="0" destOrd="0" presId="urn:microsoft.com/office/officeart/2005/8/layout/process1"/>
    <dgm:cxn modelId="{CDBA6BC4-4986-4A03-9B40-A9403CF2A013}" type="presParOf" srcId="{67457B7A-284C-4A7A-B348-A5FF458B5CF2}" destId="{A64B49C7-1AD2-4040-9DA9-4ADE73050FCA}" srcOrd="0" destOrd="0" presId="urn:microsoft.com/office/officeart/2005/8/layout/process1"/>
    <dgm:cxn modelId="{F12AD7A8-C4AA-4BF2-B86C-6E378BCEE1C8}" type="presParOf" srcId="{67457B7A-284C-4A7A-B348-A5FF458B5CF2}" destId="{AA3B98D8-C1F9-40C3-A1B5-336FD37F48F6}" srcOrd="1" destOrd="0" presId="urn:microsoft.com/office/officeart/2005/8/layout/process1"/>
    <dgm:cxn modelId="{32011CEC-559D-4F3B-B689-B1944C8D90A6}" type="presParOf" srcId="{AA3B98D8-C1F9-40C3-A1B5-336FD37F48F6}" destId="{EBB1EE87-4ECE-4917-BFA1-29E6C588E8A0}" srcOrd="0" destOrd="0" presId="urn:microsoft.com/office/officeart/2005/8/layout/process1"/>
    <dgm:cxn modelId="{214BABB1-FBC7-48A8-8C79-DAA3F7D7C21C}" type="presParOf" srcId="{67457B7A-284C-4A7A-B348-A5FF458B5CF2}" destId="{63C941D2-C369-4CCE-BC27-911ECD17190D}" srcOrd="2" destOrd="0" presId="urn:microsoft.com/office/officeart/2005/8/layout/process1"/>
    <dgm:cxn modelId="{E4037AAB-93EC-43DA-8A92-3D416A2702C1}" type="presParOf" srcId="{67457B7A-284C-4A7A-B348-A5FF458B5CF2}" destId="{8C9625CC-8FEF-4176-B459-4F625E910F01}" srcOrd="3" destOrd="0" presId="urn:microsoft.com/office/officeart/2005/8/layout/process1"/>
    <dgm:cxn modelId="{74A43E74-EBE1-4249-9326-DF8A35019F27}" type="presParOf" srcId="{8C9625CC-8FEF-4176-B459-4F625E910F01}" destId="{E6BA5D7C-C163-42BB-B170-DED199493998}" srcOrd="0" destOrd="0" presId="urn:microsoft.com/office/officeart/2005/8/layout/process1"/>
    <dgm:cxn modelId="{CB57AD28-9D1E-404B-A0EF-65096D20FD14}" type="presParOf" srcId="{67457B7A-284C-4A7A-B348-A5FF458B5CF2}" destId="{60460C3C-31F3-4606-9C85-9E93FDBB3CA7}" srcOrd="4" destOrd="0" presId="urn:microsoft.com/office/officeart/2005/8/layout/process1"/>
    <dgm:cxn modelId="{4ED03444-60F2-4295-8124-1CD845A124F6}" type="presParOf" srcId="{67457B7A-284C-4A7A-B348-A5FF458B5CF2}" destId="{C12BAE5B-6050-4D4D-B6D1-5BA4B9EB0313}" srcOrd="5" destOrd="0" presId="urn:microsoft.com/office/officeart/2005/8/layout/process1"/>
    <dgm:cxn modelId="{11B564F1-F999-4E64-BBD1-7010FA9830A7}" type="presParOf" srcId="{C12BAE5B-6050-4D4D-B6D1-5BA4B9EB0313}" destId="{3E71E477-E691-4EC3-8BFE-B3B1F603BEEE}" srcOrd="0" destOrd="0" presId="urn:microsoft.com/office/officeart/2005/8/layout/process1"/>
    <dgm:cxn modelId="{6E95E632-1043-4D17-8739-ACD87C478FCA}" type="presParOf" srcId="{67457B7A-284C-4A7A-B348-A5FF458B5CF2}" destId="{7C809BBF-AE73-4238-ADAC-6108CF916E49}" srcOrd="6" destOrd="0" presId="urn:microsoft.com/office/officeart/2005/8/layout/process1"/>
    <dgm:cxn modelId="{C0242F58-120D-4741-90F9-1809F1FAF874}" type="presParOf" srcId="{67457B7A-284C-4A7A-B348-A5FF458B5CF2}" destId="{B08A6C7D-A2B3-4929-B950-18B41A436CC5}" srcOrd="7" destOrd="0" presId="urn:microsoft.com/office/officeart/2005/8/layout/process1"/>
    <dgm:cxn modelId="{243A5313-C442-41E4-B496-8B9426DC6B8A}" type="presParOf" srcId="{B08A6C7D-A2B3-4929-B950-18B41A436CC5}" destId="{5CDA7D0E-DF23-4130-81E3-E83979543F81}" srcOrd="0" destOrd="0" presId="urn:microsoft.com/office/officeart/2005/8/layout/process1"/>
    <dgm:cxn modelId="{33D14E4E-D5B1-4834-966C-1F222C5F2DDF}" type="presParOf" srcId="{67457B7A-284C-4A7A-B348-A5FF458B5CF2}" destId="{EA4D853E-B6B5-438D-8609-354C61F0CCC1}" srcOrd="8" destOrd="0" presId="urn:microsoft.com/office/officeart/2005/8/layout/process1"/>
    <dgm:cxn modelId="{FC732813-380B-4C2B-9400-5466F956D2DA}" type="presParOf" srcId="{67457B7A-284C-4A7A-B348-A5FF458B5CF2}" destId="{2B4D1D0F-CC8D-4226-A1E1-D3CCFB6A3C37}" srcOrd="9" destOrd="0" presId="urn:microsoft.com/office/officeart/2005/8/layout/process1"/>
    <dgm:cxn modelId="{E1D8A989-0F93-4974-BD1B-2734CF70F3D4}" type="presParOf" srcId="{2B4D1D0F-CC8D-4226-A1E1-D3CCFB6A3C37}" destId="{8F9831BC-B378-4CCE-B5C4-FFE8ADD90159}" srcOrd="0" destOrd="0" presId="urn:microsoft.com/office/officeart/2005/8/layout/process1"/>
    <dgm:cxn modelId="{AB86EA82-346F-4190-9A0E-CE75098C0451}" type="presParOf" srcId="{67457B7A-284C-4A7A-B348-A5FF458B5CF2}" destId="{085FBCA4-F2D2-44EF-98D9-1C1819B58381}" srcOrd="10" destOrd="0" presId="urn:microsoft.com/office/officeart/2005/8/layout/process1"/>
    <dgm:cxn modelId="{F49F956C-C0E4-49CB-B630-964A1FCED6F1}" type="presParOf" srcId="{67457B7A-284C-4A7A-B348-A5FF458B5CF2}" destId="{53B3BA99-3282-446D-BD3A-F4F4C96BD5D7}" srcOrd="11" destOrd="0" presId="urn:microsoft.com/office/officeart/2005/8/layout/process1"/>
    <dgm:cxn modelId="{58E95B22-9E96-40C4-ADA2-C4DF1A8DC93B}" type="presParOf" srcId="{53B3BA99-3282-446D-BD3A-F4F4C96BD5D7}" destId="{486BB977-3EB1-4A00-841C-C18C9CFD34E6}" srcOrd="0" destOrd="0" presId="urn:microsoft.com/office/officeart/2005/8/layout/process1"/>
    <dgm:cxn modelId="{DC6F0A81-D15B-4CFE-BD6E-2622BCE901DB}" type="presParOf" srcId="{67457B7A-284C-4A7A-B348-A5FF458B5CF2}" destId="{3F54E158-5706-4120-B286-F5E58DDE12F7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0923D7C-4ADF-4188-91E8-9D54ECD7847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8582CBC-0E19-4DEB-9CA7-0B1391FFBACB}">
      <dgm:prSet phldrT="[Text]" custT="1"/>
      <dgm:spPr>
        <a:xfrm>
          <a:off x="3140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Measures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F54339F9-6243-45CC-880F-76DB92F5C8D0}" type="parTrans" cxnId="{A7E7D714-D74C-4E0A-B483-381F498F4A58}">
      <dgm:prSet/>
      <dgm:spPr/>
      <dgm:t>
        <a:bodyPr/>
        <a:lstStyle/>
        <a:p>
          <a:endParaRPr lang="en-US" sz="2800"/>
        </a:p>
      </dgm:t>
    </dgm:pt>
    <dgm:pt modelId="{A6DCD23E-E182-4FE8-96B0-935C57D9E7F4}" type="sibTrans" cxnId="{A7E7D714-D74C-4E0A-B483-381F498F4A58}">
      <dgm:prSet custT="1"/>
      <dgm:spPr>
        <a:xfrm>
          <a:off x="131156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3FAC872-C345-4055-947A-BA68D7EDBB83}">
      <dgm:prSet phldrT="[Text]" custT="1"/>
      <dgm:spPr>
        <a:xfrm>
          <a:off x="166841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Collect Baseline Data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DEF634D-631D-4629-B02A-3CE77535FA7B}" type="parTrans" cxnId="{E495265C-663E-4161-A1C7-848D524230CC}">
      <dgm:prSet/>
      <dgm:spPr/>
      <dgm:t>
        <a:bodyPr/>
        <a:lstStyle/>
        <a:p>
          <a:endParaRPr lang="en-US" sz="2800"/>
        </a:p>
      </dgm:t>
    </dgm:pt>
    <dgm:pt modelId="{2D1513D5-B4C0-45B4-8F5C-70EF8292EC87}" type="sibTrans" cxnId="{E495265C-663E-4161-A1C7-848D524230CC}">
      <dgm:prSet custT="1"/>
      <dgm:spPr>
        <a:xfrm>
          <a:off x="297683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EEFF5BCB-E43A-41BA-8ADA-91C3CCAE97A6}">
      <dgm:prSet phldrT="[Text]" custT="1"/>
      <dgm:spPr>
        <a:xfrm>
          <a:off x="832949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Report and chart progress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5F9E012D-AE18-44A2-9440-9D21C5BB94F0}" type="parTrans" cxnId="{60C7AAF3-4EAB-48FD-BD4A-B18B12EA424A}">
      <dgm:prSet/>
      <dgm:spPr/>
      <dgm:t>
        <a:bodyPr/>
        <a:lstStyle/>
        <a:p>
          <a:endParaRPr lang="en-US" sz="2800"/>
        </a:p>
      </dgm:t>
    </dgm:pt>
    <dgm:pt modelId="{EC4EE226-0E04-4928-B119-7A489266C7DD}" type="sibTrans" cxnId="{60C7AAF3-4EAB-48FD-BD4A-B18B12EA424A}">
      <dgm:prSet custT="1"/>
      <dgm:spPr>
        <a:xfrm>
          <a:off x="963791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010E6DD-8022-43F1-B299-3436AB8A81CE}">
      <dgm:prSet phldrT="[Text]" custT="1"/>
      <dgm:spPr>
        <a:xfrm>
          <a:off x="333368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a clear aim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CD92489-312F-4AAE-BFB9-310208E63539}" type="parTrans" cxnId="{28F837FF-5C4D-4A10-8B4B-CB3C88444CB4}">
      <dgm:prSet/>
      <dgm:spPr/>
      <dgm:t>
        <a:bodyPr/>
        <a:lstStyle/>
        <a:p>
          <a:endParaRPr lang="en-US" sz="2800"/>
        </a:p>
      </dgm:t>
    </dgm:pt>
    <dgm:pt modelId="{060CF74C-4DFE-43BD-87C3-25309F30EB56}" type="sibTrans" cxnId="{28F837FF-5C4D-4A10-8B4B-CB3C88444CB4}">
      <dgm:prSet custT="1"/>
      <dgm:spPr>
        <a:xfrm>
          <a:off x="464210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54A4768D-0013-4463-B0EE-3733A7B9936F}">
      <dgm:prSet phldrT="[Text]" custT="1"/>
      <dgm:spPr>
        <a:xfrm>
          <a:off x="499895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Consistent data collection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153C4E7-590F-45CD-BD0E-1DE7BA7DC25B}" type="parTrans" cxnId="{E8DDCD34-05A9-4079-A1BA-1BEC9B824D3D}">
      <dgm:prSet/>
      <dgm:spPr/>
      <dgm:t>
        <a:bodyPr/>
        <a:lstStyle/>
        <a:p>
          <a:endParaRPr lang="en-US" sz="2800"/>
        </a:p>
      </dgm:t>
    </dgm:pt>
    <dgm:pt modelId="{A2DD2772-4972-4B26-B150-192D53F6C1EC}" type="sibTrans" cxnId="{E8DDCD34-05A9-4079-A1BA-1BEC9B824D3D}">
      <dgm:prSet custT="1"/>
      <dgm:spPr>
        <a:xfrm>
          <a:off x="630737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D6A8BFA-47C2-4EAE-8791-8F11F1DD8EC7}">
      <dgm:prSet phldrT="[Text]" custT="1"/>
      <dgm:spPr>
        <a:xfrm>
          <a:off x="666422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Avoid common pitfalls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09F4A14-7DF7-4016-9126-24571FAE7774}" type="parTrans" cxnId="{036F6363-7812-4271-AB3C-8B876DC1ED42}">
      <dgm:prSet/>
      <dgm:spPr/>
      <dgm:t>
        <a:bodyPr/>
        <a:lstStyle/>
        <a:p>
          <a:endParaRPr lang="en-US" sz="2800"/>
        </a:p>
      </dgm:t>
    </dgm:pt>
    <dgm:pt modelId="{626611C2-6BB4-4098-9F4A-797D399A0B76}" type="sibTrans" cxnId="{036F6363-7812-4271-AB3C-8B876DC1ED42}">
      <dgm:prSet custT="1"/>
      <dgm:spPr>
        <a:xfrm>
          <a:off x="797264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E0C1767-46EB-4167-9478-DB83A4FEF9FC}">
      <dgm:prSet phldrT="[Text]" custT="1"/>
      <dgm:spPr>
        <a:xfrm>
          <a:off x="999476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Ask questions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9A61869-FDD4-4893-A26B-EC6EF8F6FCAE}" type="parTrans" cxnId="{7CF8946A-08DD-4A27-833B-DBF24E834040}">
      <dgm:prSet/>
      <dgm:spPr/>
      <dgm:t>
        <a:bodyPr/>
        <a:lstStyle/>
        <a:p>
          <a:endParaRPr lang="en-US" sz="2800"/>
        </a:p>
      </dgm:t>
    </dgm:pt>
    <dgm:pt modelId="{5533C4C1-FC7F-4EFE-A7B5-3EA69A7A8066}" type="sibTrans" cxnId="{7CF8946A-08DD-4A27-833B-DBF24E834040}">
      <dgm:prSet/>
      <dgm:spPr/>
      <dgm:t>
        <a:bodyPr/>
        <a:lstStyle/>
        <a:p>
          <a:endParaRPr lang="en-US" sz="2800"/>
        </a:p>
      </dgm:t>
    </dgm:pt>
    <dgm:pt modelId="{67457B7A-284C-4A7A-B348-A5FF458B5CF2}" type="pres">
      <dgm:prSet presAssocID="{10923D7C-4ADF-4188-91E8-9D54ECD78472}" presName="Name0" presStyleCnt="0">
        <dgm:presLayoutVars>
          <dgm:dir/>
          <dgm:resizeHandles val="exact"/>
        </dgm:presLayoutVars>
      </dgm:prSet>
      <dgm:spPr/>
    </dgm:pt>
    <dgm:pt modelId="{A64B49C7-1AD2-4040-9DA9-4ADE73050FCA}" type="pres">
      <dgm:prSet presAssocID="{C8582CBC-0E19-4DEB-9CA7-0B1391FFBAC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3B98D8-C1F9-40C3-A1B5-336FD37F48F6}" type="pres">
      <dgm:prSet presAssocID="{A6DCD23E-E182-4FE8-96B0-935C57D9E7F4}" presName="sibTrans" presStyleLbl="sibTrans2D1" presStyleIdx="0" presStyleCnt="6"/>
      <dgm:spPr/>
      <dgm:t>
        <a:bodyPr/>
        <a:lstStyle/>
        <a:p>
          <a:endParaRPr lang="en-US"/>
        </a:p>
      </dgm:t>
    </dgm:pt>
    <dgm:pt modelId="{EBB1EE87-4ECE-4917-BFA1-29E6C588E8A0}" type="pres">
      <dgm:prSet presAssocID="{A6DCD23E-E182-4FE8-96B0-935C57D9E7F4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63C941D2-C369-4CCE-BC27-911ECD17190D}" type="pres">
      <dgm:prSet presAssocID="{A3FAC872-C345-4055-947A-BA68D7EDBB83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9625CC-8FEF-4176-B459-4F625E910F01}" type="pres">
      <dgm:prSet presAssocID="{2D1513D5-B4C0-45B4-8F5C-70EF8292EC87}" presName="sibTrans" presStyleLbl="sibTrans2D1" presStyleIdx="1" presStyleCnt="6"/>
      <dgm:spPr/>
      <dgm:t>
        <a:bodyPr/>
        <a:lstStyle/>
        <a:p>
          <a:endParaRPr lang="en-US"/>
        </a:p>
      </dgm:t>
    </dgm:pt>
    <dgm:pt modelId="{E6BA5D7C-C163-42BB-B170-DED199493998}" type="pres">
      <dgm:prSet presAssocID="{2D1513D5-B4C0-45B4-8F5C-70EF8292EC87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60460C3C-31F3-4606-9C85-9E93FDBB3CA7}" type="pres">
      <dgm:prSet presAssocID="{A010E6DD-8022-43F1-B299-3436AB8A81CE}" presName="node" presStyleLbl="node1" presStyleIdx="2" presStyleCnt="7" custLinFactNeighborX="-1856" custLinFactNeighborY="-1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2BAE5B-6050-4D4D-B6D1-5BA4B9EB0313}" type="pres">
      <dgm:prSet presAssocID="{060CF74C-4DFE-43BD-87C3-25309F30EB56}" presName="sibTrans" presStyleLbl="sibTrans2D1" presStyleIdx="2" presStyleCnt="6"/>
      <dgm:spPr/>
      <dgm:t>
        <a:bodyPr/>
        <a:lstStyle/>
        <a:p>
          <a:endParaRPr lang="en-US"/>
        </a:p>
      </dgm:t>
    </dgm:pt>
    <dgm:pt modelId="{3E71E477-E691-4EC3-8BFE-B3B1F603BEEE}" type="pres">
      <dgm:prSet presAssocID="{060CF74C-4DFE-43BD-87C3-25309F30EB56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7C809BBF-AE73-4238-ADAC-6108CF916E49}" type="pres">
      <dgm:prSet presAssocID="{54A4768D-0013-4463-B0EE-3733A7B9936F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8A6C7D-A2B3-4929-B950-18B41A436CC5}" type="pres">
      <dgm:prSet presAssocID="{A2DD2772-4972-4B26-B150-192D53F6C1EC}" presName="sibTrans" presStyleLbl="sibTrans2D1" presStyleIdx="3" presStyleCnt="6"/>
      <dgm:spPr/>
      <dgm:t>
        <a:bodyPr/>
        <a:lstStyle/>
        <a:p>
          <a:endParaRPr lang="en-US"/>
        </a:p>
      </dgm:t>
    </dgm:pt>
    <dgm:pt modelId="{5CDA7D0E-DF23-4130-81E3-E83979543F81}" type="pres">
      <dgm:prSet presAssocID="{A2DD2772-4972-4B26-B150-192D53F6C1EC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EA4D853E-B6B5-438D-8609-354C61F0CCC1}" type="pres">
      <dgm:prSet presAssocID="{CD6A8BFA-47C2-4EAE-8791-8F11F1DD8EC7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4D1D0F-CC8D-4226-A1E1-D3CCFB6A3C37}" type="pres">
      <dgm:prSet presAssocID="{626611C2-6BB4-4098-9F4A-797D399A0B76}" presName="sibTrans" presStyleLbl="sibTrans2D1" presStyleIdx="4" presStyleCnt="6"/>
      <dgm:spPr/>
      <dgm:t>
        <a:bodyPr/>
        <a:lstStyle/>
        <a:p>
          <a:endParaRPr lang="en-US"/>
        </a:p>
      </dgm:t>
    </dgm:pt>
    <dgm:pt modelId="{8F9831BC-B378-4CCE-B5C4-FFE8ADD90159}" type="pres">
      <dgm:prSet presAssocID="{626611C2-6BB4-4098-9F4A-797D399A0B76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085FBCA4-F2D2-44EF-98D9-1C1819B58381}" type="pres">
      <dgm:prSet presAssocID="{EEFF5BCB-E43A-41BA-8ADA-91C3CCAE97A6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B3BA99-3282-446D-BD3A-F4F4C96BD5D7}" type="pres">
      <dgm:prSet presAssocID="{EC4EE226-0E04-4928-B119-7A489266C7DD}" presName="sibTrans" presStyleLbl="sibTrans2D1" presStyleIdx="5" presStyleCnt="6"/>
      <dgm:spPr/>
      <dgm:t>
        <a:bodyPr/>
        <a:lstStyle/>
        <a:p>
          <a:endParaRPr lang="en-US"/>
        </a:p>
      </dgm:t>
    </dgm:pt>
    <dgm:pt modelId="{486BB977-3EB1-4A00-841C-C18C9CFD34E6}" type="pres">
      <dgm:prSet presAssocID="{EC4EE226-0E04-4928-B119-7A489266C7DD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3F54E158-5706-4120-B286-F5E58DDE12F7}" type="pres">
      <dgm:prSet presAssocID="{AE0C1767-46EB-4167-9478-DB83A4FEF9FC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61E520-02CF-43CC-9EFB-87BCF5565B30}" type="presOf" srcId="{AE0C1767-46EB-4167-9478-DB83A4FEF9FC}" destId="{3F54E158-5706-4120-B286-F5E58DDE12F7}" srcOrd="0" destOrd="0" presId="urn:microsoft.com/office/officeart/2005/8/layout/process1"/>
    <dgm:cxn modelId="{7D2C45E9-8D55-4349-AA77-8C39079FA4C8}" type="presOf" srcId="{EC4EE226-0E04-4928-B119-7A489266C7DD}" destId="{53B3BA99-3282-446D-BD3A-F4F4C96BD5D7}" srcOrd="0" destOrd="0" presId="urn:microsoft.com/office/officeart/2005/8/layout/process1"/>
    <dgm:cxn modelId="{28F837FF-5C4D-4A10-8B4B-CB3C88444CB4}" srcId="{10923D7C-4ADF-4188-91E8-9D54ECD78472}" destId="{A010E6DD-8022-43F1-B299-3436AB8A81CE}" srcOrd="2" destOrd="0" parTransId="{CCD92489-312F-4AAE-BFB9-310208E63539}" sibTransId="{060CF74C-4DFE-43BD-87C3-25309F30EB56}"/>
    <dgm:cxn modelId="{6E4F570E-0838-49A3-9164-C7EA1C1AE72A}" type="presOf" srcId="{10923D7C-4ADF-4188-91E8-9D54ECD78472}" destId="{67457B7A-284C-4A7A-B348-A5FF458B5CF2}" srcOrd="0" destOrd="0" presId="urn:microsoft.com/office/officeart/2005/8/layout/process1"/>
    <dgm:cxn modelId="{D58AE64B-87CC-4519-AB8D-821DE72CC81C}" type="presOf" srcId="{EEFF5BCB-E43A-41BA-8ADA-91C3CCAE97A6}" destId="{085FBCA4-F2D2-44EF-98D9-1C1819B58381}" srcOrd="0" destOrd="0" presId="urn:microsoft.com/office/officeart/2005/8/layout/process1"/>
    <dgm:cxn modelId="{60C7AAF3-4EAB-48FD-BD4A-B18B12EA424A}" srcId="{10923D7C-4ADF-4188-91E8-9D54ECD78472}" destId="{EEFF5BCB-E43A-41BA-8ADA-91C3CCAE97A6}" srcOrd="5" destOrd="0" parTransId="{5F9E012D-AE18-44A2-9440-9D21C5BB94F0}" sibTransId="{EC4EE226-0E04-4928-B119-7A489266C7DD}"/>
    <dgm:cxn modelId="{848EB5C5-BD52-4DEB-86D3-8DD56270F8D0}" type="presOf" srcId="{060CF74C-4DFE-43BD-87C3-25309F30EB56}" destId="{3E71E477-E691-4EC3-8BFE-B3B1F603BEEE}" srcOrd="1" destOrd="0" presId="urn:microsoft.com/office/officeart/2005/8/layout/process1"/>
    <dgm:cxn modelId="{C8BD3AD0-7C36-45EE-B640-6C822C081CDA}" type="presOf" srcId="{A6DCD23E-E182-4FE8-96B0-935C57D9E7F4}" destId="{AA3B98D8-C1F9-40C3-A1B5-336FD37F48F6}" srcOrd="0" destOrd="0" presId="urn:microsoft.com/office/officeart/2005/8/layout/process1"/>
    <dgm:cxn modelId="{036F6363-7812-4271-AB3C-8B876DC1ED42}" srcId="{10923D7C-4ADF-4188-91E8-9D54ECD78472}" destId="{CD6A8BFA-47C2-4EAE-8791-8F11F1DD8EC7}" srcOrd="4" destOrd="0" parTransId="{A09F4A14-7DF7-4016-9126-24571FAE7774}" sibTransId="{626611C2-6BB4-4098-9F4A-797D399A0B76}"/>
    <dgm:cxn modelId="{1B14951A-40BE-4413-9149-69606AAAAE8C}" type="presOf" srcId="{626611C2-6BB4-4098-9F4A-797D399A0B76}" destId="{8F9831BC-B378-4CCE-B5C4-FFE8ADD90159}" srcOrd="1" destOrd="0" presId="urn:microsoft.com/office/officeart/2005/8/layout/process1"/>
    <dgm:cxn modelId="{3A39EE2D-404F-4A1E-80E6-5BF7C596985C}" type="presOf" srcId="{A6DCD23E-E182-4FE8-96B0-935C57D9E7F4}" destId="{EBB1EE87-4ECE-4917-BFA1-29E6C588E8A0}" srcOrd="1" destOrd="0" presId="urn:microsoft.com/office/officeart/2005/8/layout/process1"/>
    <dgm:cxn modelId="{DA93F425-B48E-4DE7-8F13-F04AC4E4333D}" type="presOf" srcId="{A3FAC872-C345-4055-947A-BA68D7EDBB83}" destId="{63C941D2-C369-4CCE-BC27-911ECD17190D}" srcOrd="0" destOrd="0" presId="urn:microsoft.com/office/officeart/2005/8/layout/process1"/>
    <dgm:cxn modelId="{77B8C55C-8E29-44C0-8AEF-3AEE2BEABC50}" type="presOf" srcId="{A2DD2772-4972-4B26-B150-192D53F6C1EC}" destId="{B08A6C7D-A2B3-4929-B950-18B41A436CC5}" srcOrd="0" destOrd="0" presId="urn:microsoft.com/office/officeart/2005/8/layout/process1"/>
    <dgm:cxn modelId="{D33D7B9A-0748-4DEB-BF19-589C648F860B}" type="presOf" srcId="{2D1513D5-B4C0-45B4-8F5C-70EF8292EC87}" destId="{E6BA5D7C-C163-42BB-B170-DED199493998}" srcOrd="1" destOrd="0" presId="urn:microsoft.com/office/officeart/2005/8/layout/process1"/>
    <dgm:cxn modelId="{A7E7D714-D74C-4E0A-B483-381F498F4A58}" srcId="{10923D7C-4ADF-4188-91E8-9D54ECD78472}" destId="{C8582CBC-0E19-4DEB-9CA7-0B1391FFBACB}" srcOrd="0" destOrd="0" parTransId="{F54339F9-6243-45CC-880F-76DB92F5C8D0}" sibTransId="{A6DCD23E-E182-4FE8-96B0-935C57D9E7F4}"/>
    <dgm:cxn modelId="{E8DDCD34-05A9-4079-A1BA-1BEC9B824D3D}" srcId="{10923D7C-4ADF-4188-91E8-9D54ECD78472}" destId="{54A4768D-0013-4463-B0EE-3733A7B9936F}" srcOrd="3" destOrd="0" parTransId="{C153C4E7-590F-45CD-BD0E-1DE7BA7DC25B}" sibTransId="{A2DD2772-4972-4B26-B150-192D53F6C1EC}"/>
    <dgm:cxn modelId="{C6302101-DE35-40B3-8720-B882E6A10CC5}" type="presOf" srcId="{A2DD2772-4972-4B26-B150-192D53F6C1EC}" destId="{5CDA7D0E-DF23-4130-81E3-E83979543F81}" srcOrd="1" destOrd="0" presId="urn:microsoft.com/office/officeart/2005/8/layout/process1"/>
    <dgm:cxn modelId="{F5928EF6-E63E-484F-9074-A68D32FE72B2}" type="presOf" srcId="{060CF74C-4DFE-43BD-87C3-25309F30EB56}" destId="{C12BAE5B-6050-4D4D-B6D1-5BA4B9EB0313}" srcOrd="0" destOrd="0" presId="urn:microsoft.com/office/officeart/2005/8/layout/process1"/>
    <dgm:cxn modelId="{7EFE1B37-64D1-4053-BBB1-39FD67A05344}" type="presOf" srcId="{C8582CBC-0E19-4DEB-9CA7-0B1391FFBACB}" destId="{A64B49C7-1AD2-4040-9DA9-4ADE73050FCA}" srcOrd="0" destOrd="0" presId="urn:microsoft.com/office/officeart/2005/8/layout/process1"/>
    <dgm:cxn modelId="{72822AC3-B40F-4267-A86C-8F625826002D}" type="presOf" srcId="{EC4EE226-0E04-4928-B119-7A489266C7DD}" destId="{486BB977-3EB1-4A00-841C-C18C9CFD34E6}" srcOrd="1" destOrd="0" presId="urn:microsoft.com/office/officeart/2005/8/layout/process1"/>
    <dgm:cxn modelId="{4C8E897C-DE66-4425-BA95-F272DFBB0653}" type="presOf" srcId="{A010E6DD-8022-43F1-B299-3436AB8A81CE}" destId="{60460C3C-31F3-4606-9C85-9E93FDBB3CA7}" srcOrd="0" destOrd="0" presId="urn:microsoft.com/office/officeart/2005/8/layout/process1"/>
    <dgm:cxn modelId="{F3126D6D-0277-4C7D-B18B-B64655C60BE8}" type="presOf" srcId="{2D1513D5-B4C0-45B4-8F5C-70EF8292EC87}" destId="{8C9625CC-8FEF-4176-B459-4F625E910F01}" srcOrd="0" destOrd="0" presId="urn:microsoft.com/office/officeart/2005/8/layout/process1"/>
    <dgm:cxn modelId="{02750177-E557-4BEF-9C33-E0F8EC78A087}" type="presOf" srcId="{626611C2-6BB4-4098-9F4A-797D399A0B76}" destId="{2B4D1D0F-CC8D-4226-A1E1-D3CCFB6A3C37}" srcOrd="0" destOrd="0" presId="urn:microsoft.com/office/officeart/2005/8/layout/process1"/>
    <dgm:cxn modelId="{E495265C-663E-4161-A1C7-848D524230CC}" srcId="{10923D7C-4ADF-4188-91E8-9D54ECD78472}" destId="{A3FAC872-C345-4055-947A-BA68D7EDBB83}" srcOrd="1" destOrd="0" parTransId="{0DEF634D-631D-4629-B02A-3CE77535FA7B}" sibTransId="{2D1513D5-B4C0-45B4-8F5C-70EF8292EC87}"/>
    <dgm:cxn modelId="{9AC03A83-328E-444C-9D9F-077374659B61}" type="presOf" srcId="{54A4768D-0013-4463-B0EE-3733A7B9936F}" destId="{7C809BBF-AE73-4238-ADAC-6108CF916E49}" srcOrd="0" destOrd="0" presId="urn:microsoft.com/office/officeart/2005/8/layout/process1"/>
    <dgm:cxn modelId="{7CF8946A-08DD-4A27-833B-DBF24E834040}" srcId="{10923D7C-4ADF-4188-91E8-9D54ECD78472}" destId="{AE0C1767-46EB-4167-9478-DB83A4FEF9FC}" srcOrd="6" destOrd="0" parTransId="{09A61869-FDD4-4893-A26B-EC6EF8F6FCAE}" sibTransId="{5533C4C1-FC7F-4EFE-A7B5-3EA69A7A8066}"/>
    <dgm:cxn modelId="{FF898797-6F31-4B0A-97CF-6C2AD67DF607}" type="presOf" srcId="{CD6A8BFA-47C2-4EAE-8791-8F11F1DD8EC7}" destId="{EA4D853E-B6B5-438D-8609-354C61F0CCC1}" srcOrd="0" destOrd="0" presId="urn:microsoft.com/office/officeart/2005/8/layout/process1"/>
    <dgm:cxn modelId="{CDBA6BC4-4986-4A03-9B40-A9403CF2A013}" type="presParOf" srcId="{67457B7A-284C-4A7A-B348-A5FF458B5CF2}" destId="{A64B49C7-1AD2-4040-9DA9-4ADE73050FCA}" srcOrd="0" destOrd="0" presId="urn:microsoft.com/office/officeart/2005/8/layout/process1"/>
    <dgm:cxn modelId="{F12AD7A8-C4AA-4BF2-B86C-6E378BCEE1C8}" type="presParOf" srcId="{67457B7A-284C-4A7A-B348-A5FF458B5CF2}" destId="{AA3B98D8-C1F9-40C3-A1B5-336FD37F48F6}" srcOrd="1" destOrd="0" presId="urn:microsoft.com/office/officeart/2005/8/layout/process1"/>
    <dgm:cxn modelId="{32011CEC-559D-4F3B-B689-B1944C8D90A6}" type="presParOf" srcId="{AA3B98D8-C1F9-40C3-A1B5-336FD37F48F6}" destId="{EBB1EE87-4ECE-4917-BFA1-29E6C588E8A0}" srcOrd="0" destOrd="0" presId="urn:microsoft.com/office/officeart/2005/8/layout/process1"/>
    <dgm:cxn modelId="{214BABB1-FBC7-48A8-8C79-DAA3F7D7C21C}" type="presParOf" srcId="{67457B7A-284C-4A7A-B348-A5FF458B5CF2}" destId="{63C941D2-C369-4CCE-BC27-911ECD17190D}" srcOrd="2" destOrd="0" presId="urn:microsoft.com/office/officeart/2005/8/layout/process1"/>
    <dgm:cxn modelId="{E4037AAB-93EC-43DA-8A92-3D416A2702C1}" type="presParOf" srcId="{67457B7A-284C-4A7A-B348-A5FF458B5CF2}" destId="{8C9625CC-8FEF-4176-B459-4F625E910F01}" srcOrd="3" destOrd="0" presId="urn:microsoft.com/office/officeart/2005/8/layout/process1"/>
    <dgm:cxn modelId="{74A43E74-EBE1-4249-9326-DF8A35019F27}" type="presParOf" srcId="{8C9625CC-8FEF-4176-B459-4F625E910F01}" destId="{E6BA5D7C-C163-42BB-B170-DED199493998}" srcOrd="0" destOrd="0" presId="urn:microsoft.com/office/officeart/2005/8/layout/process1"/>
    <dgm:cxn modelId="{CB57AD28-9D1E-404B-A0EF-65096D20FD14}" type="presParOf" srcId="{67457B7A-284C-4A7A-B348-A5FF458B5CF2}" destId="{60460C3C-31F3-4606-9C85-9E93FDBB3CA7}" srcOrd="4" destOrd="0" presId="urn:microsoft.com/office/officeart/2005/8/layout/process1"/>
    <dgm:cxn modelId="{4ED03444-60F2-4295-8124-1CD845A124F6}" type="presParOf" srcId="{67457B7A-284C-4A7A-B348-A5FF458B5CF2}" destId="{C12BAE5B-6050-4D4D-B6D1-5BA4B9EB0313}" srcOrd="5" destOrd="0" presId="urn:microsoft.com/office/officeart/2005/8/layout/process1"/>
    <dgm:cxn modelId="{11B564F1-F999-4E64-BBD1-7010FA9830A7}" type="presParOf" srcId="{C12BAE5B-6050-4D4D-B6D1-5BA4B9EB0313}" destId="{3E71E477-E691-4EC3-8BFE-B3B1F603BEEE}" srcOrd="0" destOrd="0" presId="urn:microsoft.com/office/officeart/2005/8/layout/process1"/>
    <dgm:cxn modelId="{6E95E632-1043-4D17-8739-ACD87C478FCA}" type="presParOf" srcId="{67457B7A-284C-4A7A-B348-A5FF458B5CF2}" destId="{7C809BBF-AE73-4238-ADAC-6108CF916E49}" srcOrd="6" destOrd="0" presId="urn:microsoft.com/office/officeart/2005/8/layout/process1"/>
    <dgm:cxn modelId="{C0242F58-120D-4741-90F9-1809F1FAF874}" type="presParOf" srcId="{67457B7A-284C-4A7A-B348-A5FF458B5CF2}" destId="{B08A6C7D-A2B3-4929-B950-18B41A436CC5}" srcOrd="7" destOrd="0" presId="urn:microsoft.com/office/officeart/2005/8/layout/process1"/>
    <dgm:cxn modelId="{243A5313-C442-41E4-B496-8B9426DC6B8A}" type="presParOf" srcId="{B08A6C7D-A2B3-4929-B950-18B41A436CC5}" destId="{5CDA7D0E-DF23-4130-81E3-E83979543F81}" srcOrd="0" destOrd="0" presId="urn:microsoft.com/office/officeart/2005/8/layout/process1"/>
    <dgm:cxn modelId="{33D14E4E-D5B1-4834-966C-1F222C5F2DDF}" type="presParOf" srcId="{67457B7A-284C-4A7A-B348-A5FF458B5CF2}" destId="{EA4D853E-B6B5-438D-8609-354C61F0CCC1}" srcOrd="8" destOrd="0" presId="urn:microsoft.com/office/officeart/2005/8/layout/process1"/>
    <dgm:cxn modelId="{FC732813-380B-4C2B-9400-5466F956D2DA}" type="presParOf" srcId="{67457B7A-284C-4A7A-B348-A5FF458B5CF2}" destId="{2B4D1D0F-CC8D-4226-A1E1-D3CCFB6A3C37}" srcOrd="9" destOrd="0" presId="urn:microsoft.com/office/officeart/2005/8/layout/process1"/>
    <dgm:cxn modelId="{E1D8A989-0F93-4974-BD1B-2734CF70F3D4}" type="presParOf" srcId="{2B4D1D0F-CC8D-4226-A1E1-D3CCFB6A3C37}" destId="{8F9831BC-B378-4CCE-B5C4-FFE8ADD90159}" srcOrd="0" destOrd="0" presId="urn:microsoft.com/office/officeart/2005/8/layout/process1"/>
    <dgm:cxn modelId="{AB86EA82-346F-4190-9A0E-CE75098C0451}" type="presParOf" srcId="{67457B7A-284C-4A7A-B348-A5FF458B5CF2}" destId="{085FBCA4-F2D2-44EF-98D9-1C1819B58381}" srcOrd="10" destOrd="0" presId="urn:microsoft.com/office/officeart/2005/8/layout/process1"/>
    <dgm:cxn modelId="{F49F956C-C0E4-49CB-B630-964A1FCED6F1}" type="presParOf" srcId="{67457B7A-284C-4A7A-B348-A5FF458B5CF2}" destId="{53B3BA99-3282-446D-BD3A-F4F4C96BD5D7}" srcOrd="11" destOrd="0" presId="urn:microsoft.com/office/officeart/2005/8/layout/process1"/>
    <dgm:cxn modelId="{58E95B22-9E96-40C4-ADA2-C4DF1A8DC93B}" type="presParOf" srcId="{53B3BA99-3282-446D-BD3A-F4F4C96BD5D7}" destId="{486BB977-3EB1-4A00-841C-C18C9CFD34E6}" srcOrd="0" destOrd="0" presId="urn:microsoft.com/office/officeart/2005/8/layout/process1"/>
    <dgm:cxn modelId="{DC6F0A81-D15B-4CFE-BD6E-2622BCE901DB}" type="presParOf" srcId="{67457B7A-284C-4A7A-B348-A5FF458B5CF2}" destId="{3F54E158-5706-4120-B286-F5E58DDE12F7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0923D7C-4ADF-4188-91E8-9D54ECD7847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8582CBC-0E19-4DEB-9CA7-0B1391FFBACB}">
      <dgm:prSet phldrT="[Text]" custT="1"/>
      <dgm:spPr>
        <a:xfrm>
          <a:off x="3140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Measures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F54339F9-6243-45CC-880F-76DB92F5C8D0}" type="parTrans" cxnId="{A7E7D714-D74C-4E0A-B483-381F498F4A58}">
      <dgm:prSet/>
      <dgm:spPr/>
      <dgm:t>
        <a:bodyPr/>
        <a:lstStyle/>
        <a:p>
          <a:endParaRPr lang="en-US" sz="2800"/>
        </a:p>
      </dgm:t>
    </dgm:pt>
    <dgm:pt modelId="{A6DCD23E-E182-4FE8-96B0-935C57D9E7F4}" type="sibTrans" cxnId="{A7E7D714-D74C-4E0A-B483-381F498F4A58}">
      <dgm:prSet custT="1"/>
      <dgm:spPr>
        <a:xfrm>
          <a:off x="131156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3FAC872-C345-4055-947A-BA68D7EDBB83}">
      <dgm:prSet phldrT="[Text]" custT="1"/>
      <dgm:spPr>
        <a:xfrm>
          <a:off x="166841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Collect Baseline Data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DEF634D-631D-4629-B02A-3CE77535FA7B}" type="parTrans" cxnId="{E495265C-663E-4161-A1C7-848D524230CC}">
      <dgm:prSet/>
      <dgm:spPr/>
      <dgm:t>
        <a:bodyPr/>
        <a:lstStyle/>
        <a:p>
          <a:endParaRPr lang="en-US" sz="2800"/>
        </a:p>
      </dgm:t>
    </dgm:pt>
    <dgm:pt modelId="{2D1513D5-B4C0-45B4-8F5C-70EF8292EC87}" type="sibTrans" cxnId="{E495265C-663E-4161-A1C7-848D524230CC}">
      <dgm:prSet custT="1"/>
      <dgm:spPr>
        <a:xfrm>
          <a:off x="297683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EEFF5BCB-E43A-41BA-8ADA-91C3CCAE97A6}">
      <dgm:prSet phldrT="[Text]" custT="1"/>
      <dgm:spPr>
        <a:xfrm>
          <a:off x="832949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Report and chart progress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5F9E012D-AE18-44A2-9440-9D21C5BB94F0}" type="parTrans" cxnId="{60C7AAF3-4EAB-48FD-BD4A-B18B12EA424A}">
      <dgm:prSet/>
      <dgm:spPr/>
      <dgm:t>
        <a:bodyPr/>
        <a:lstStyle/>
        <a:p>
          <a:endParaRPr lang="en-US" sz="2800"/>
        </a:p>
      </dgm:t>
    </dgm:pt>
    <dgm:pt modelId="{EC4EE226-0E04-4928-B119-7A489266C7DD}" type="sibTrans" cxnId="{60C7AAF3-4EAB-48FD-BD4A-B18B12EA424A}">
      <dgm:prSet custT="1"/>
      <dgm:spPr>
        <a:xfrm>
          <a:off x="963791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010E6DD-8022-43F1-B299-3436AB8A81CE}">
      <dgm:prSet phldrT="[Text]" custT="1"/>
      <dgm:spPr>
        <a:xfrm>
          <a:off x="333368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a clear aim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CD92489-312F-4AAE-BFB9-310208E63539}" type="parTrans" cxnId="{28F837FF-5C4D-4A10-8B4B-CB3C88444CB4}">
      <dgm:prSet/>
      <dgm:spPr/>
      <dgm:t>
        <a:bodyPr/>
        <a:lstStyle/>
        <a:p>
          <a:endParaRPr lang="en-US" sz="2800"/>
        </a:p>
      </dgm:t>
    </dgm:pt>
    <dgm:pt modelId="{060CF74C-4DFE-43BD-87C3-25309F30EB56}" type="sibTrans" cxnId="{28F837FF-5C4D-4A10-8B4B-CB3C88444CB4}">
      <dgm:prSet custT="1"/>
      <dgm:spPr>
        <a:xfrm>
          <a:off x="464210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54A4768D-0013-4463-B0EE-3733A7B9936F}">
      <dgm:prSet phldrT="[Text]" custT="1"/>
      <dgm:spPr>
        <a:xfrm>
          <a:off x="499895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Consistent data collection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153C4E7-590F-45CD-BD0E-1DE7BA7DC25B}" type="parTrans" cxnId="{E8DDCD34-05A9-4079-A1BA-1BEC9B824D3D}">
      <dgm:prSet/>
      <dgm:spPr/>
      <dgm:t>
        <a:bodyPr/>
        <a:lstStyle/>
        <a:p>
          <a:endParaRPr lang="en-US" sz="2800"/>
        </a:p>
      </dgm:t>
    </dgm:pt>
    <dgm:pt modelId="{A2DD2772-4972-4B26-B150-192D53F6C1EC}" type="sibTrans" cxnId="{E8DDCD34-05A9-4079-A1BA-1BEC9B824D3D}">
      <dgm:prSet custT="1"/>
      <dgm:spPr>
        <a:xfrm>
          <a:off x="630737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D6A8BFA-47C2-4EAE-8791-8F11F1DD8EC7}">
      <dgm:prSet phldrT="[Text]" custT="1"/>
      <dgm:spPr>
        <a:xfrm>
          <a:off x="666422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Avoid common pitfalls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09F4A14-7DF7-4016-9126-24571FAE7774}" type="parTrans" cxnId="{036F6363-7812-4271-AB3C-8B876DC1ED42}">
      <dgm:prSet/>
      <dgm:spPr/>
      <dgm:t>
        <a:bodyPr/>
        <a:lstStyle/>
        <a:p>
          <a:endParaRPr lang="en-US" sz="2800"/>
        </a:p>
      </dgm:t>
    </dgm:pt>
    <dgm:pt modelId="{626611C2-6BB4-4098-9F4A-797D399A0B76}" type="sibTrans" cxnId="{036F6363-7812-4271-AB3C-8B876DC1ED42}">
      <dgm:prSet custT="1"/>
      <dgm:spPr>
        <a:xfrm>
          <a:off x="797264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E0C1767-46EB-4167-9478-DB83A4FEF9FC}">
      <dgm:prSet phldrT="[Text]" custT="1"/>
      <dgm:spPr>
        <a:xfrm>
          <a:off x="999476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Ask questions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9A61869-FDD4-4893-A26B-EC6EF8F6FCAE}" type="parTrans" cxnId="{7CF8946A-08DD-4A27-833B-DBF24E834040}">
      <dgm:prSet/>
      <dgm:spPr/>
      <dgm:t>
        <a:bodyPr/>
        <a:lstStyle/>
        <a:p>
          <a:endParaRPr lang="en-US" sz="2800"/>
        </a:p>
      </dgm:t>
    </dgm:pt>
    <dgm:pt modelId="{5533C4C1-FC7F-4EFE-A7B5-3EA69A7A8066}" type="sibTrans" cxnId="{7CF8946A-08DD-4A27-833B-DBF24E834040}">
      <dgm:prSet/>
      <dgm:spPr/>
      <dgm:t>
        <a:bodyPr/>
        <a:lstStyle/>
        <a:p>
          <a:endParaRPr lang="en-US" sz="2800"/>
        </a:p>
      </dgm:t>
    </dgm:pt>
    <dgm:pt modelId="{67457B7A-284C-4A7A-B348-A5FF458B5CF2}" type="pres">
      <dgm:prSet presAssocID="{10923D7C-4ADF-4188-91E8-9D54ECD78472}" presName="Name0" presStyleCnt="0">
        <dgm:presLayoutVars>
          <dgm:dir/>
          <dgm:resizeHandles val="exact"/>
        </dgm:presLayoutVars>
      </dgm:prSet>
      <dgm:spPr/>
    </dgm:pt>
    <dgm:pt modelId="{A64B49C7-1AD2-4040-9DA9-4ADE73050FCA}" type="pres">
      <dgm:prSet presAssocID="{C8582CBC-0E19-4DEB-9CA7-0B1391FFBAC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3B98D8-C1F9-40C3-A1B5-336FD37F48F6}" type="pres">
      <dgm:prSet presAssocID="{A6DCD23E-E182-4FE8-96B0-935C57D9E7F4}" presName="sibTrans" presStyleLbl="sibTrans2D1" presStyleIdx="0" presStyleCnt="6"/>
      <dgm:spPr/>
      <dgm:t>
        <a:bodyPr/>
        <a:lstStyle/>
        <a:p>
          <a:endParaRPr lang="en-US"/>
        </a:p>
      </dgm:t>
    </dgm:pt>
    <dgm:pt modelId="{EBB1EE87-4ECE-4917-BFA1-29E6C588E8A0}" type="pres">
      <dgm:prSet presAssocID="{A6DCD23E-E182-4FE8-96B0-935C57D9E7F4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63C941D2-C369-4CCE-BC27-911ECD17190D}" type="pres">
      <dgm:prSet presAssocID="{A3FAC872-C345-4055-947A-BA68D7EDBB83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9625CC-8FEF-4176-B459-4F625E910F01}" type="pres">
      <dgm:prSet presAssocID="{2D1513D5-B4C0-45B4-8F5C-70EF8292EC87}" presName="sibTrans" presStyleLbl="sibTrans2D1" presStyleIdx="1" presStyleCnt="6"/>
      <dgm:spPr/>
      <dgm:t>
        <a:bodyPr/>
        <a:lstStyle/>
        <a:p>
          <a:endParaRPr lang="en-US"/>
        </a:p>
      </dgm:t>
    </dgm:pt>
    <dgm:pt modelId="{E6BA5D7C-C163-42BB-B170-DED199493998}" type="pres">
      <dgm:prSet presAssocID="{2D1513D5-B4C0-45B4-8F5C-70EF8292EC87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60460C3C-31F3-4606-9C85-9E93FDBB3CA7}" type="pres">
      <dgm:prSet presAssocID="{A010E6DD-8022-43F1-B299-3436AB8A81CE}" presName="node" presStyleLbl="node1" presStyleIdx="2" presStyleCnt="7" custLinFactNeighborX="-1856" custLinFactNeighborY="-1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2BAE5B-6050-4D4D-B6D1-5BA4B9EB0313}" type="pres">
      <dgm:prSet presAssocID="{060CF74C-4DFE-43BD-87C3-25309F30EB56}" presName="sibTrans" presStyleLbl="sibTrans2D1" presStyleIdx="2" presStyleCnt="6"/>
      <dgm:spPr/>
      <dgm:t>
        <a:bodyPr/>
        <a:lstStyle/>
        <a:p>
          <a:endParaRPr lang="en-US"/>
        </a:p>
      </dgm:t>
    </dgm:pt>
    <dgm:pt modelId="{3E71E477-E691-4EC3-8BFE-B3B1F603BEEE}" type="pres">
      <dgm:prSet presAssocID="{060CF74C-4DFE-43BD-87C3-25309F30EB56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7C809BBF-AE73-4238-ADAC-6108CF916E49}" type="pres">
      <dgm:prSet presAssocID="{54A4768D-0013-4463-B0EE-3733A7B9936F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8A6C7D-A2B3-4929-B950-18B41A436CC5}" type="pres">
      <dgm:prSet presAssocID="{A2DD2772-4972-4B26-B150-192D53F6C1EC}" presName="sibTrans" presStyleLbl="sibTrans2D1" presStyleIdx="3" presStyleCnt="6"/>
      <dgm:spPr/>
      <dgm:t>
        <a:bodyPr/>
        <a:lstStyle/>
        <a:p>
          <a:endParaRPr lang="en-US"/>
        </a:p>
      </dgm:t>
    </dgm:pt>
    <dgm:pt modelId="{5CDA7D0E-DF23-4130-81E3-E83979543F81}" type="pres">
      <dgm:prSet presAssocID="{A2DD2772-4972-4B26-B150-192D53F6C1EC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EA4D853E-B6B5-438D-8609-354C61F0CCC1}" type="pres">
      <dgm:prSet presAssocID="{CD6A8BFA-47C2-4EAE-8791-8F11F1DD8EC7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4D1D0F-CC8D-4226-A1E1-D3CCFB6A3C37}" type="pres">
      <dgm:prSet presAssocID="{626611C2-6BB4-4098-9F4A-797D399A0B76}" presName="sibTrans" presStyleLbl="sibTrans2D1" presStyleIdx="4" presStyleCnt="6"/>
      <dgm:spPr/>
      <dgm:t>
        <a:bodyPr/>
        <a:lstStyle/>
        <a:p>
          <a:endParaRPr lang="en-US"/>
        </a:p>
      </dgm:t>
    </dgm:pt>
    <dgm:pt modelId="{8F9831BC-B378-4CCE-B5C4-FFE8ADD90159}" type="pres">
      <dgm:prSet presAssocID="{626611C2-6BB4-4098-9F4A-797D399A0B76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085FBCA4-F2D2-44EF-98D9-1C1819B58381}" type="pres">
      <dgm:prSet presAssocID="{EEFF5BCB-E43A-41BA-8ADA-91C3CCAE97A6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B3BA99-3282-446D-BD3A-F4F4C96BD5D7}" type="pres">
      <dgm:prSet presAssocID="{EC4EE226-0E04-4928-B119-7A489266C7DD}" presName="sibTrans" presStyleLbl="sibTrans2D1" presStyleIdx="5" presStyleCnt="6"/>
      <dgm:spPr/>
      <dgm:t>
        <a:bodyPr/>
        <a:lstStyle/>
        <a:p>
          <a:endParaRPr lang="en-US"/>
        </a:p>
      </dgm:t>
    </dgm:pt>
    <dgm:pt modelId="{486BB977-3EB1-4A00-841C-C18C9CFD34E6}" type="pres">
      <dgm:prSet presAssocID="{EC4EE226-0E04-4928-B119-7A489266C7DD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3F54E158-5706-4120-B286-F5E58DDE12F7}" type="pres">
      <dgm:prSet presAssocID="{AE0C1767-46EB-4167-9478-DB83A4FEF9FC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61E520-02CF-43CC-9EFB-87BCF5565B30}" type="presOf" srcId="{AE0C1767-46EB-4167-9478-DB83A4FEF9FC}" destId="{3F54E158-5706-4120-B286-F5E58DDE12F7}" srcOrd="0" destOrd="0" presId="urn:microsoft.com/office/officeart/2005/8/layout/process1"/>
    <dgm:cxn modelId="{7D2C45E9-8D55-4349-AA77-8C39079FA4C8}" type="presOf" srcId="{EC4EE226-0E04-4928-B119-7A489266C7DD}" destId="{53B3BA99-3282-446D-BD3A-F4F4C96BD5D7}" srcOrd="0" destOrd="0" presId="urn:microsoft.com/office/officeart/2005/8/layout/process1"/>
    <dgm:cxn modelId="{28F837FF-5C4D-4A10-8B4B-CB3C88444CB4}" srcId="{10923D7C-4ADF-4188-91E8-9D54ECD78472}" destId="{A010E6DD-8022-43F1-B299-3436AB8A81CE}" srcOrd="2" destOrd="0" parTransId="{CCD92489-312F-4AAE-BFB9-310208E63539}" sibTransId="{060CF74C-4DFE-43BD-87C3-25309F30EB56}"/>
    <dgm:cxn modelId="{6E4F570E-0838-49A3-9164-C7EA1C1AE72A}" type="presOf" srcId="{10923D7C-4ADF-4188-91E8-9D54ECD78472}" destId="{67457B7A-284C-4A7A-B348-A5FF458B5CF2}" srcOrd="0" destOrd="0" presId="urn:microsoft.com/office/officeart/2005/8/layout/process1"/>
    <dgm:cxn modelId="{D58AE64B-87CC-4519-AB8D-821DE72CC81C}" type="presOf" srcId="{EEFF5BCB-E43A-41BA-8ADA-91C3CCAE97A6}" destId="{085FBCA4-F2D2-44EF-98D9-1C1819B58381}" srcOrd="0" destOrd="0" presId="urn:microsoft.com/office/officeart/2005/8/layout/process1"/>
    <dgm:cxn modelId="{60C7AAF3-4EAB-48FD-BD4A-B18B12EA424A}" srcId="{10923D7C-4ADF-4188-91E8-9D54ECD78472}" destId="{EEFF5BCB-E43A-41BA-8ADA-91C3CCAE97A6}" srcOrd="5" destOrd="0" parTransId="{5F9E012D-AE18-44A2-9440-9D21C5BB94F0}" sibTransId="{EC4EE226-0E04-4928-B119-7A489266C7DD}"/>
    <dgm:cxn modelId="{848EB5C5-BD52-4DEB-86D3-8DD56270F8D0}" type="presOf" srcId="{060CF74C-4DFE-43BD-87C3-25309F30EB56}" destId="{3E71E477-E691-4EC3-8BFE-B3B1F603BEEE}" srcOrd="1" destOrd="0" presId="urn:microsoft.com/office/officeart/2005/8/layout/process1"/>
    <dgm:cxn modelId="{C8BD3AD0-7C36-45EE-B640-6C822C081CDA}" type="presOf" srcId="{A6DCD23E-E182-4FE8-96B0-935C57D9E7F4}" destId="{AA3B98D8-C1F9-40C3-A1B5-336FD37F48F6}" srcOrd="0" destOrd="0" presId="urn:microsoft.com/office/officeart/2005/8/layout/process1"/>
    <dgm:cxn modelId="{036F6363-7812-4271-AB3C-8B876DC1ED42}" srcId="{10923D7C-4ADF-4188-91E8-9D54ECD78472}" destId="{CD6A8BFA-47C2-4EAE-8791-8F11F1DD8EC7}" srcOrd="4" destOrd="0" parTransId="{A09F4A14-7DF7-4016-9126-24571FAE7774}" sibTransId="{626611C2-6BB4-4098-9F4A-797D399A0B76}"/>
    <dgm:cxn modelId="{1B14951A-40BE-4413-9149-69606AAAAE8C}" type="presOf" srcId="{626611C2-6BB4-4098-9F4A-797D399A0B76}" destId="{8F9831BC-B378-4CCE-B5C4-FFE8ADD90159}" srcOrd="1" destOrd="0" presId="urn:microsoft.com/office/officeart/2005/8/layout/process1"/>
    <dgm:cxn modelId="{3A39EE2D-404F-4A1E-80E6-5BF7C596985C}" type="presOf" srcId="{A6DCD23E-E182-4FE8-96B0-935C57D9E7F4}" destId="{EBB1EE87-4ECE-4917-BFA1-29E6C588E8A0}" srcOrd="1" destOrd="0" presId="urn:microsoft.com/office/officeart/2005/8/layout/process1"/>
    <dgm:cxn modelId="{DA93F425-B48E-4DE7-8F13-F04AC4E4333D}" type="presOf" srcId="{A3FAC872-C345-4055-947A-BA68D7EDBB83}" destId="{63C941D2-C369-4CCE-BC27-911ECD17190D}" srcOrd="0" destOrd="0" presId="urn:microsoft.com/office/officeart/2005/8/layout/process1"/>
    <dgm:cxn modelId="{77B8C55C-8E29-44C0-8AEF-3AEE2BEABC50}" type="presOf" srcId="{A2DD2772-4972-4B26-B150-192D53F6C1EC}" destId="{B08A6C7D-A2B3-4929-B950-18B41A436CC5}" srcOrd="0" destOrd="0" presId="urn:microsoft.com/office/officeart/2005/8/layout/process1"/>
    <dgm:cxn modelId="{D33D7B9A-0748-4DEB-BF19-589C648F860B}" type="presOf" srcId="{2D1513D5-B4C0-45B4-8F5C-70EF8292EC87}" destId="{E6BA5D7C-C163-42BB-B170-DED199493998}" srcOrd="1" destOrd="0" presId="urn:microsoft.com/office/officeart/2005/8/layout/process1"/>
    <dgm:cxn modelId="{A7E7D714-D74C-4E0A-B483-381F498F4A58}" srcId="{10923D7C-4ADF-4188-91E8-9D54ECD78472}" destId="{C8582CBC-0E19-4DEB-9CA7-0B1391FFBACB}" srcOrd="0" destOrd="0" parTransId="{F54339F9-6243-45CC-880F-76DB92F5C8D0}" sibTransId="{A6DCD23E-E182-4FE8-96B0-935C57D9E7F4}"/>
    <dgm:cxn modelId="{E8DDCD34-05A9-4079-A1BA-1BEC9B824D3D}" srcId="{10923D7C-4ADF-4188-91E8-9D54ECD78472}" destId="{54A4768D-0013-4463-B0EE-3733A7B9936F}" srcOrd="3" destOrd="0" parTransId="{C153C4E7-590F-45CD-BD0E-1DE7BA7DC25B}" sibTransId="{A2DD2772-4972-4B26-B150-192D53F6C1EC}"/>
    <dgm:cxn modelId="{C6302101-DE35-40B3-8720-B882E6A10CC5}" type="presOf" srcId="{A2DD2772-4972-4B26-B150-192D53F6C1EC}" destId="{5CDA7D0E-DF23-4130-81E3-E83979543F81}" srcOrd="1" destOrd="0" presId="urn:microsoft.com/office/officeart/2005/8/layout/process1"/>
    <dgm:cxn modelId="{F5928EF6-E63E-484F-9074-A68D32FE72B2}" type="presOf" srcId="{060CF74C-4DFE-43BD-87C3-25309F30EB56}" destId="{C12BAE5B-6050-4D4D-B6D1-5BA4B9EB0313}" srcOrd="0" destOrd="0" presId="urn:microsoft.com/office/officeart/2005/8/layout/process1"/>
    <dgm:cxn modelId="{7EFE1B37-64D1-4053-BBB1-39FD67A05344}" type="presOf" srcId="{C8582CBC-0E19-4DEB-9CA7-0B1391FFBACB}" destId="{A64B49C7-1AD2-4040-9DA9-4ADE73050FCA}" srcOrd="0" destOrd="0" presId="urn:microsoft.com/office/officeart/2005/8/layout/process1"/>
    <dgm:cxn modelId="{72822AC3-B40F-4267-A86C-8F625826002D}" type="presOf" srcId="{EC4EE226-0E04-4928-B119-7A489266C7DD}" destId="{486BB977-3EB1-4A00-841C-C18C9CFD34E6}" srcOrd="1" destOrd="0" presId="urn:microsoft.com/office/officeart/2005/8/layout/process1"/>
    <dgm:cxn modelId="{4C8E897C-DE66-4425-BA95-F272DFBB0653}" type="presOf" srcId="{A010E6DD-8022-43F1-B299-3436AB8A81CE}" destId="{60460C3C-31F3-4606-9C85-9E93FDBB3CA7}" srcOrd="0" destOrd="0" presId="urn:microsoft.com/office/officeart/2005/8/layout/process1"/>
    <dgm:cxn modelId="{F3126D6D-0277-4C7D-B18B-B64655C60BE8}" type="presOf" srcId="{2D1513D5-B4C0-45B4-8F5C-70EF8292EC87}" destId="{8C9625CC-8FEF-4176-B459-4F625E910F01}" srcOrd="0" destOrd="0" presId="urn:microsoft.com/office/officeart/2005/8/layout/process1"/>
    <dgm:cxn modelId="{02750177-E557-4BEF-9C33-E0F8EC78A087}" type="presOf" srcId="{626611C2-6BB4-4098-9F4A-797D399A0B76}" destId="{2B4D1D0F-CC8D-4226-A1E1-D3CCFB6A3C37}" srcOrd="0" destOrd="0" presId="urn:microsoft.com/office/officeart/2005/8/layout/process1"/>
    <dgm:cxn modelId="{E495265C-663E-4161-A1C7-848D524230CC}" srcId="{10923D7C-4ADF-4188-91E8-9D54ECD78472}" destId="{A3FAC872-C345-4055-947A-BA68D7EDBB83}" srcOrd="1" destOrd="0" parTransId="{0DEF634D-631D-4629-B02A-3CE77535FA7B}" sibTransId="{2D1513D5-B4C0-45B4-8F5C-70EF8292EC87}"/>
    <dgm:cxn modelId="{9AC03A83-328E-444C-9D9F-077374659B61}" type="presOf" srcId="{54A4768D-0013-4463-B0EE-3733A7B9936F}" destId="{7C809BBF-AE73-4238-ADAC-6108CF916E49}" srcOrd="0" destOrd="0" presId="urn:microsoft.com/office/officeart/2005/8/layout/process1"/>
    <dgm:cxn modelId="{7CF8946A-08DD-4A27-833B-DBF24E834040}" srcId="{10923D7C-4ADF-4188-91E8-9D54ECD78472}" destId="{AE0C1767-46EB-4167-9478-DB83A4FEF9FC}" srcOrd="6" destOrd="0" parTransId="{09A61869-FDD4-4893-A26B-EC6EF8F6FCAE}" sibTransId="{5533C4C1-FC7F-4EFE-A7B5-3EA69A7A8066}"/>
    <dgm:cxn modelId="{FF898797-6F31-4B0A-97CF-6C2AD67DF607}" type="presOf" srcId="{CD6A8BFA-47C2-4EAE-8791-8F11F1DD8EC7}" destId="{EA4D853E-B6B5-438D-8609-354C61F0CCC1}" srcOrd="0" destOrd="0" presId="urn:microsoft.com/office/officeart/2005/8/layout/process1"/>
    <dgm:cxn modelId="{CDBA6BC4-4986-4A03-9B40-A9403CF2A013}" type="presParOf" srcId="{67457B7A-284C-4A7A-B348-A5FF458B5CF2}" destId="{A64B49C7-1AD2-4040-9DA9-4ADE73050FCA}" srcOrd="0" destOrd="0" presId="urn:microsoft.com/office/officeart/2005/8/layout/process1"/>
    <dgm:cxn modelId="{F12AD7A8-C4AA-4BF2-B86C-6E378BCEE1C8}" type="presParOf" srcId="{67457B7A-284C-4A7A-B348-A5FF458B5CF2}" destId="{AA3B98D8-C1F9-40C3-A1B5-336FD37F48F6}" srcOrd="1" destOrd="0" presId="urn:microsoft.com/office/officeart/2005/8/layout/process1"/>
    <dgm:cxn modelId="{32011CEC-559D-4F3B-B689-B1944C8D90A6}" type="presParOf" srcId="{AA3B98D8-C1F9-40C3-A1B5-336FD37F48F6}" destId="{EBB1EE87-4ECE-4917-BFA1-29E6C588E8A0}" srcOrd="0" destOrd="0" presId="urn:microsoft.com/office/officeart/2005/8/layout/process1"/>
    <dgm:cxn modelId="{214BABB1-FBC7-48A8-8C79-DAA3F7D7C21C}" type="presParOf" srcId="{67457B7A-284C-4A7A-B348-A5FF458B5CF2}" destId="{63C941D2-C369-4CCE-BC27-911ECD17190D}" srcOrd="2" destOrd="0" presId="urn:microsoft.com/office/officeart/2005/8/layout/process1"/>
    <dgm:cxn modelId="{E4037AAB-93EC-43DA-8A92-3D416A2702C1}" type="presParOf" srcId="{67457B7A-284C-4A7A-B348-A5FF458B5CF2}" destId="{8C9625CC-8FEF-4176-B459-4F625E910F01}" srcOrd="3" destOrd="0" presId="urn:microsoft.com/office/officeart/2005/8/layout/process1"/>
    <dgm:cxn modelId="{74A43E74-EBE1-4249-9326-DF8A35019F27}" type="presParOf" srcId="{8C9625CC-8FEF-4176-B459-4F625E910F01}" destId="{E6BA5D7C-C163-42BB-B170-DED199493998}" srcOrd="0" destOrd="0" presId="urn:microsoft.com/office/officeart/2005/8/layout/process1"/>
    <dgm:cxn modelId="{CB57AD28-9D1E-404B-A0EF-65096D20FD14}" type="presParOf" srcId="{67457B7A-284C-4A7A-B348-A5FF458B5CF2}" destId="{60460C3C-31F3-4606-9C85-9E93FDBB3CA7}" srcOrd="4" destOrd="0" presId="urn:microsoft.com/office/officeart/2005/8/layout/process1"/>
    <dgm:cxn modelId="{4ED03444-60F2-4295-8124-1CD845A124F6}" type="presParOf" srcId="{67457B7A-284C-4A7A-B348-A5FF458B5CF2}" destId="{C12BAE5B-6050-4D4D-B6D1-5BA4B9EB0313}" srcOrd="5" destOrd="0" presId="urn:microsoft.com/office/officeart/2005/8/layout/process1"/>
    <dgm:cxn modelId="{11B564F1-F999-4E64-BBD1-7010FA9830A7}" type="presParOf" srcId="{C12BAE5B-6050-4D4D-B6D1-5BA4B9EB0313}" destId="{3E71E477-E691-4EC3-8BFE-B3B1F603BEEE}" srcOrd="0" destOrd="0" presId="urn:microsoft.com/office/officeart/2005/8/layout/process1"/>
    <dgm:cxn modelId="{6E95E632-1043-4D17-8739-ACD87C478FCA}" type="presParOf" srcId="{67457B7A-284C-4A7A-B348-A5FF458B5CF2}" destId="{7C809BBF-AE73-4238-ADAC-6108CF916E49}" srcOrd="6" destOrd="0" presId="urn:microsoft.com/office/officeart/2005/8/layout/process1"/>
    <dgm:cxn modelId="{C0242F58-120D-4741-90F9-1809F1FAF874}" type="presParOf" srcId="{67457B7A-284C-4A7A-B348-A5FF458B5CF2}" destId="{B08A6C7D-A2B3-4929-B950-18B41A436CC5}" srcOrd="7" destOrd="0" presId="urn:microsoft.com/office/officeart/2005/8/layout/process1"/>
    <dgm:cxn modelId="{243A5313-C442-41E4-B496-8B9426DC6B8A}" type="presParOf" srcId="{B08A6C7D-A2B3-4929-B950-18B41A436CC5}" destId="{5CDA7D0E-DF23-4130-81E3-E83979543F81}" srcOrd="0" destOrd="0" presId="urn:microsoft.com/office/officeart/2005/8/layout/process1"/>
    <dgm:cxn modelId="{33D14E4E-D5B1-4834-966C-1F222C5F2DDF}" type="presParOf" srcId="{67457B7A-284C-4A7A-B348-A5FF458B5CF2}" destId="{EA4D853E-B6B5-438D-8609-354C61F0CCC1}" srcOrd="8" destOrd="0" presId="urn:microsoft.com/office/officeart/2005/8/layout/process1"/>
    <dgm:cxn modelId="{FC732813-380B-4C2B-9400-5466F956D2DA}" type="presParOf" srcId="{67457B7A-284C-4A7A-B348-A5FF458B5CF2}" destId="{2B4D1D0F-CC8D-4226-A1E1-D3CCFB6A3C37}" srcOrd="9" destOrd="0" presId="urn:microsoft.com/office/officeart/2005/8/layout/process1"/>
    <dgm:cxn modelId="{E1D8A989-0F93-4974-BD1B-2734CF70F3D4}" type="presParOf" srcId="{2B4D1D0F-CC8D-4226-A1E1-D3CCFB6A3C37}" destId="{8F9831BC-B378-4CCE-B5C4-FFE8ADD90159}" srcOrd="0" destOrd="0" presId="urn:microsoft.com/office/officeart/2005/8/layout/process1"/>
    <dgm:cxn modelId="{AB86EA82-346F-4190-9A0E-CE75098C0451}" type="presParOf" srcId="{67457B7A-284C-4A7A-B348-A5FF458B5CF2}" destId="{085FBCA4-F2D2-44EF-98D9-1C1819B58381}" srcOrd="10" destOrd="0" presId="urn:microsoft.com/office/officeart/2005/8/layout/process1"/>
    <dgm:cxn modelId="{F49F956C-C0E4-49CB-B630-964A1FCED6F1}" type="presParOf" srcId="{67457B7A-284C-4A7A-B348-A5FF458B5CF2}" destId="{53B3BA99-3282-446D-BD3A-F4F4C96BD5D7}" srcOrd="11" destOrd="0" presId="urn:microsoft.com/office/officeart/2005/8/layout/process1"/>
    <dgm:cxn modelId="{58E95B22-9E96-40C4-ADA2-C4DF1A8DC93B}" type="presParOf" srcId="{53B3BA99-3282-446D-BD3A-F4F4C96BD5D7}" destId="{486BB977-3EB1-4A00-841C-C18C9CFD34E6}" srcOrd="0" destOrd="0" presId="urn:microsoft.com/office/officeart/2005/8/layout/process1"/>
    <dgm:cxn modelId="{DC6F0A81-D15B-4CFE-BD6E-2622BCE901DB}" type="presParOf" srcId="{67457B7A-284C-4A7A-B348-A5FF458B5CF2}" destId="{3F54E158-5706-4120-B286-F5E58DDE12F7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0923D7C-4ADF-4188-91E8-9D54ECD7847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8582CBC-0E19-4DEB-9CA7-0B1391FFBACB}">
      <dgm:prSet phldrT="[Text]" custT="1"/>
      <dgm:spPr>
        <a:xfrm>
          <a:off x="3140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Measures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F54339F9-6243-45CC-880F-76DB92F5C8D0}" type="parTrans" cxnId="{A7E7D714-D74C-4E0A-B483-381F498F4A58}">
      <dgm:prSet/>
      <dgm:spPr/>
      <dgm:t>
        <a:bodyPr/>
        <a:lstStyle/>
        <a:p>
          <a:endParaRPr lang="en-US" sz="2800"/>
        </a:p>
      </dgm:t>
    </dgm:pt>
    <dgm:pt modelId="{A6DCD23E-E182-4FE8-96B0-935C57D9E7F4}" type="sibTrans" cxnId="{A7E7D714-D74C-4E0A-B483-381F498F4A58}">
      <dgm:prSet custT="1"/>
      <dgm:spPr>
        <a:xfrm>
          <a:off x="131156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3FAC872-C345-4055-947A-BA68D7EDBB83}">
      <dgm:prSet phldrT="[Text]" custT="1"/>
      <dgm:spPr>
        <a:xfrm>
          <a:off x="166841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Collect Baseline Data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DEF634D-631D-4629-B02A-3CE77535FA7B}" type="parTrans" cxnId="{E495265C-663E-4161-A1C7-848D524230CC}">
      <dgm:prSet/>
      <dgm:spPr/>
      <dgm:t>
        <a:bodyPr/>
        <a:lstStyle/>
        <a:p>
          <a:endParaRPr lang="en-US" sz="2800"/>
        </a:p>
      </dgm:t>
    </dgm:pt>
    <dgm:pt modelId="{2D1513D5-B4C0-45B4-8F5C-70EF8292EC87}" type="sibTrans" cxnId="{E495265C-663E-4161-A1C7-848D524230CC}">
      <dgm:prSet custT="1"/>
      <dgm:spPr>
        <a:xfrm>
          <a:off x="297683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EEFF5BCB-E43A-41BA-8ADA-91C3CCAE97A6}">
      <dgm:prSet phldrT="[Text]" custT="1"/>
      <dgm:spPr>
        <a:xfrm>
          <a:off x="832949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Report and chart progress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5F9E012D-AE18-44A2-9440-9D21C5BB94F0}" type="parTrans" cxnId="{60C7AAF3-4EAB-48FD-BD4A-B18B12EA424A}">
      <dgm:prSet/>
      <dgm:spPr/>
      <dgm:t>
        <a:bodyPr/>
        <a:lstStyle/>
        <a:p>
          <a:endParaRPr lang="en-US" sz="2800"/>
        </a:p>
      </dgm:t>
    </dgm:pt>
    <dgm:pt modelId="{EC4EE226-0E04-4928-B119-7A489266C7DD}" type="sibTrans" cxnId="{60C7AAF3-4EAB-48FD-BD4A-B18B12EA424A}">
      <dgm:prSet custT="1"/>
      <dgm:spPr>
        <a:xfrm>
          <a:off x="963791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010E6DD-8022-43F1-B299-3436AB8A81CE}">
      <dgm:prSet phldrT="[Text]" custT="1"/>
      <dgm:spPr>
        <a:xfrm>
          <a:off x="333368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a clear aim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CD92489-312F-4AAE-BFB9-310208E63539}" type="parTrans" cxnId="{28F837FF-5C4D-4A10-8B4B-CB3C88444CB4}">
      <dgm:prSet/>
      <dgm:spPr/>
      <dgm:t>
        <a:bodyPr/>
        <a:lstStyle/>
        <a:p>
          <a:endParaRPr lang="en-US" sz="2800"/>
        </a:p>
      </dgm:t>
    </dgm:pt>
    <dgm:pt modelId="{060CF74C-4DFE-43BD-87C3-25309F30EB56}" type="sibTrans" cxnId="{28F837FF-5C4D-4A10-8B4B-CB3C88444CB4}">
      <dgm:prSet custT="1"/>
      <dgm:spPr>
        <a:xfrm>
          <a:off x="464210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54A4768D-0013-4463-B0EE-3733A7B9936F}">
      <dgm:prSet phldrT="[Text]" custT="1"/>
      <dgm:spPr>
        <a:xfrm>
          <a:off x="499895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Consistent data collection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153C4E7-590F-45CD-BD0E-1DE7BA7DC25B}" type="parTrans" cxnId="{E8DDCD34-05A9-4079-A1BA-1BEC9B824D3D}">
      <dgm:prSet/>
      <dgm:spPr/>
      <dgm:t>
        <a:bodyPr/>
        <a:lstStyle/>
        <a:p>
          <a:endParaRPr lang="en-US" sz="2800"/>
        </a:p>
      </dgm:t>
    </dgm:pt>
    <dgm:pt modelId="{A2DD2772-4972-4B26-B150-192D53F6C1EC}" type="sibTrans" cxnId="{E8DDCD34-05A9-4079-A1BA-1BEC9B824D3D}">
      <dgm:prSet custT="1"/>
      <dgm:spPr>
        <a:xfrm>
          <a:off x="630737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D6A8BFA-47C2-4EAE-8791-8F11F1DD8EC7}">
      <dgm:prSet phldrT="[Text]" custT="1"/>
      <dgm:spPr>
        <a:xfrm>
          <a:off x="666422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Avoid common pitfalls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09F4A14-7DF7-4016-9126-24571FAE7774}" type="parTrans" cxnId="{036F6363-7812-4271-AB3C-8B876DC1ED42}">
      <dgm:prSet/>
      <dgm:spPr/>
      <dgm:t>
        <a:bodyPr/>
        <a:lstStyle/>
        <a:p>
          <a:endParaRPr lang="en-US" sz="2800"/>
        </a:p>
      </dgm:t>
    </dgm:pt>
    <dgm:pt modelId="{626611C2-6BB4-4098-9F4A-797D399A0B76}" type="sibTrans" cxnId="{036F6363-7812-4271-AB3C-8B876DC1ED42}">
      <dgm:prSet custT="1"/>
      <dgm:spPr>
        <a:xfrm>
          <a:off x="797264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E0C1767-46EB-4167-9478-DB83A4FEF9FC}">
      <dgm:prSet phldrT="[Text]" custT="1"/>
      <dgm:spPr>
        <a:xfrm>
          <a:off x="999476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Ask questions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9A61869-FDD4-4893-A26B-EC6EF8F6FCAE}" type="parTrans" cxnId="{7CF8946A-08DD-4A27-833B-DBF24E834040}">
      <dgm:prSet/>
      <dgm:spPr/>
      <dgm:t>
        <a:bodyPr/>
        <a:lstStyle/>
        <a:p>
          <a:endParaRPr lang="en-US" sz="2800"/>
        </a:p>
      </dgm:t>
    </dgm:pt>
    <dgm:pt modelId="{5533C4C1-FC7F-4EFE-A7B5-3EA69A7A8066}" type="sibTrans" cxnId="{7CF8946A-08DD-4A27-833B-DBF24E834040}">
      <dgm:prSet/>
      <dgm:spPr/>
      <dgm:t>
        <a:bodyPr/>
        <a:lstStyle/>
        <a:p>
          <a:endParaRPr lang="en-US" sz="2800"/>
        </a:p>
      </dgm:t>
    </dgm:pt>
    <dgm:pt modelId="{67457B7A-284C-4A7A-B348-A5FF458B5CF2}" type="pres">
      <dgm:prSet presAssocID="{10923D7C-4ADF-4188-91E8-9D54ECD78472}" presName="Name0" presStyleCnt="0">
        <dgm:presLayoutVars>
          <dgm:dir/>
          <dgm:resizeHandles val="exact"/>
        </dgm:presLayoutVars>
      </dgm:prSet>
      <dgm:spPr/>
    </dgm:pt>
    <dgm:pt modelId="{A64B49C7-1AD2-4040-9DA9-4ADE73050FCA}" type="pres">
      <dgm:prSet presAssocID="{C8582CBC-0E19-4DEB-9CA7-0B1391FFBAC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3B98D8-C1F9-40C3-A1B5-336FD37F48F6}" type="pres">
      <dgm:prSet presAssocID="{A6DCD23E-E182-4FE8-96B0-935C57D9E7F4}" presName="sibTrans" presStyleLbl="sibTrans2D1" presStyleIdx="0" presStyleCnt="6"/>
      <dgm:spPr/>
      <dgm:t>
        <a:bodyPr/>
        <a:lstStyle/>
        <a:p>
          <a:endParaRPr lang="en-US"/>
        </a:p>
      </dgm:t>
    </dgm:pt>
    <dgm:pt modelId="{EBB1EE87-4ECE-4917-BFA1-29E6C588E8A0}" type="pres">
      <dgm:prSet presAssocID="{A6DCD23E-E182-4FE8-96B0-935C57D9E7F4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63C941D2-C369-4CCE-BC27-911ECD17190D}" type="pres">
      <dgm:prSet presAssocID="{A3FAC872-C345-4055-947A-BA68D7EDBB83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9625CC-8FEF-4176-B459-4F625E910F01}" type="pres">
      <dgm:prSet presAssocID="{2D1513D5-B4C0-45B4-8F5C-70EF8292EC87}" presName="sibTrans" presStyleLbl="sibTrans2D1" presStyleIdx="1" presStyleCnt="6"/>
      <dgm:spPr/>
      <dgm:t>
        <a:bodyPr/>
        <a:lstStyle/>
        <a:p>
          <a:endParaRPr lang="en-US"/>
        </a:p>
      </dgm:t>
    </dgm:pt>
    <dgm:pt modelId="{E6BA5D7C-C163-42BB-B170-DED199493998}" type="pres">
      <dgm:prSet presAssocID="{2D1513D5-B4C0-45B4-8F5C-70EF8292EC87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60460C3C-31F3-4606-9C85-9E93FDBB3CA7}" type="pres">
      <dgm:prSet presAssocID="{A010E6DD-8022-43F1-B299-3436AB8A81CE}" presName="node" presStyleLbl="node1" presStyleIdx="2" presStyleCnt="7" custLinFactNeighborX="-1856" custLinFactNeighborY="-1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2BAE5B-6050-4D4D-B6D1-5BA4B9EB0313}" type="pres">
      <dgm:prSet presAssocID="{060CF74C-4DFE-43BD-87C3-25309F30EB56}" presName="sibTrans" presStyleLbl="sibTrans2D1" presStyleIdx="2" presStyleCnt="6"/>
      <dgm:spPr/>
      <dgm:t>
        <a:bodyPr/>
        <a:lstStyle/>
        <a:p>
          <a:endParaRPr lang="en-US"/>
        </a:p>
      </dgm:t>
    </dgm:pt>
    <dgm:pt modelId="{3E71E477-E691-4EC3-8BFE-B3B1F603BEEE}" type="pres">
      <dgm:prSet presAssocID="{060CF74C-4DFE-43BD-87C3-25309F30EB56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7C809BBF-AE73-4238-ADAC-6108CF916E49}" type="pres">
      <dgm:prSet presAssocID="{54A4768D-0013-4463-B0EE-3733A7B9936F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8A6C7D-A2B3-4929-B950-18B41A436CC5}" type="pres">
      <dgm:prSet presAssocID="{A2DD2772-4972-4B26-B150-192D53F6C1EC}" presName="sibTrans" presStyleLbl="sibTrans2D1" presStyleIdx="3" presStyleCnt="6"/>
      <dgm:spPr/>
      <dgm:t>
        <a:bodyPr/>
        <a:lstStyle/>
        <a:p>
          <a:endParaRPr lang="en-US"/>
        </a:p>
      </dgm:t>
    </dgm:pt>
    <dgm:pt modelId="{5CDA7D0E-DF23-4130-81E3-E83979543F81}" type="pres">
      <dgm:prSet presAssocID="{A2DD2772-4972-4B26-B150-192D53F6C1EC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EA4D853E-B6B5-438D-8609-354C61F0CCC1}" type="pres">
      <dgm:prSet presAssocID="{CD6A8BFA-47C2-4EAE-8791-8F11F1DD8EC7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4D1D0F-CC8D-4226-A1E1-D3CCFB6A3C37}" type="pres">
      <dgm:prSet presAssocID="{626611C2-6BB4-4098-9F4A-797D399A0B76}" presName="sibTrans" presStyleLbl="sibTrans2D1" presStyleIdx="4" presStyleCnt="6"/>
      <dgm:spPr/>
      <dgm:t>
        <a:bodyPr/>
        <a:lstStyle/>
        <a:p>
          <a:endParaRPr lang="en-US"/>
        </a:p>
      </dgm:t>
    </dgm:pt>
    <dgm:pt modelId="{8F9831BC-B378-4CCE-B5C4-FFE8ADD90159}" type="pres">
      <dgm:prSet presAssocID="{626611C2-6BB4-4098-9F4A-797D399A0B76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085FBCA4-F2D2-44EF-98D9-1C1819B58381}" type="pres">
      <dgm:prSet presAssocID="{EEFF5BCB-E43A-41BA-8ADA-91C3CCAE97A6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B3BA99-3282-446D-BD3A-F4F4C96BD5D7}" type="pres">
      <dgm:prSet presAssocID="{EC4EE226-0E04-4928-B119-7A489266C7DD}" presName="sibTrans" presStyleLbl="sibTrans2D1" presStyleIdx="5" presStyleCnt="6"/>
      <dgm:spPr/>
      <dgm:t>
        <a:bodyPr/>
        <a:lstStyle/>
        <a:p>
          <a:endParaRPr lang="en-US"/>
        </a:p>
      </dgm:t>
    </dgm:pt>
    <dgm:pt modelId="{486BB977-3EB1-4A00-841C-C18C9CFD34E6}" type="pres">
      <dgm:prSet presAssocID="{EC4EE226-0E04-4928-B119-7A489266C7DD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3F54E158-5706-4120-B286-F5E58DDE12F7}" type="pres">
      <dgm:prSet presAssocID="{AE0C1767-46EB-4167-9478-DB83A4FEF9FC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61E520-02CF-43CC-9EFB-87BCF5565B30}" type="presOf" srcId="{AE0C1767-46EB-4167-9478-DB83A4FEF9FC}" destId="{3F54E158-5706-4120-B286-F5E58DDE12F7}" srcOrd="0" destOrd="0" presId="urn:microsoft.com/office/officeart/2005/8/layout/process1"/>
    <dgm:cxn modelId="{7D2C45E9-8D55-4349-AA77-8C39079FA4C8}" type="presOf" srcId="{EC4EE226-0E04-4928-B119-7A489266C7DD}" destId="{53B3BA99-3282-446D-BD3A-F4F4C96BD5D7}" srcOrd="0" destOrd="0" presId="urn:microsoft.com/office/officeart/2005/8/layout/process1"/>
    <dgm:cxn modelId="{28F837FF-5C4D-4A10-8B4B-CB3C88444CB4}" srcId="{10923D7C-4ADF-4188-91E8-9D54ECD78472}" destId="{A010E6DD-8022-43F1-B299-3436AB8A81CE}" srcOrd="2" destOrd="0" parTransId="{CCD92489-312F-4AAE-BFB9-310208E63539}" sibTransId="{060CF74C-4DFE-43BD-87C3-25309F30EB56}"/>
    <dgm:cxn modelId="{6E4F570E-0838-49A3-9164-C7EA1C1AE72A}" type="presOf" srcId="{10923D7C-4ADF-4188-91E8-9D54ECD78472}" destId="{67457B7A-284C-4A7A-B348-A5FF458B5CF2}" srcOrd="0" destOrd="0" presId="urn:microsoft.com/office/officeart/2005/8/layout/process1"/>
    <dgm:cxn modelId="{D58AE64B-87CC-4519-AB8D-821DE72CC81C}" type="presOf" srcId="{EEFF5BCB-E43A-41BA-8ADA-91C3CCAE97A6}" destId="{085FBCA4-F2D2-44EF-98D9-1C1819B58381}" srcOrd="0" destOrd="0" presId="urn:microsoft.com/office/officeart/2005/8/layout/process1"/>
    <dgm:cxn modelId="{60C7AAF3-4EAB-48FD-BD4A-B18B12EA424A}" srcId="{10923D7C-4ADF-4188-91E8-9D54ECD78472}" destId="{EEFF5BCB-E43A-41BA-8ADA-91C3CCAE97A6}" srcOrd="5" destOrd="0" parTransId="{5F9E012D-AE18-44A2-9440-9D21C5BB94F0}" sibTransId="{EC4EE226-0E04-4928-B119-7A489266C7DD}"/>
    <dgm:cxn modelId="{848EB5C5-BD52-4DEB-86D3-8DD56270F8D0}" type="presOf" srcId="{060CF74C-4DFE-43BD-87C3-25309F30EB56}" destId="{3E71E477-E691-4EC3-8BFE-B3B1F603BEEE}" srcOrd="1" destOrd="0" presId="urn:microsoft.com/office/officeart/2005/8/layout/process1"/>
    <dgm:cxn modelId="{C8BD3AD0-7C36-45EE-B640-6C822C081CDA}" type="presOf" srcId="{A6DCD23E-E182-4FE8-96B0-935C57D9E7F4}" destId="{AA3B98D8-C1F9-40C3-A1B5-336FD37F48F6}" srcOrd="0" destOrd="0" presId="urn:microsoft.com/office/officeart/2005/8/layout/process1"/>
    <dgm:cxn modelId="{036F6363-7812-4271-AB3C-8B876DC1ED42}" srcId="{10923D7C-4ADF-4188-91E8-9D54ECD78472}" destId="{CD6A8BFA-47C2-4EAE-8791-8F11F1DD8EC7}" srcOrd="4" destOrd="0" parTransId="{A09F4A14-7DF7-4016-9126-24571FAE7774}" sibTransId="{626611C2-6BB4-4098-9F4A-797D399A0B76}"/>
    <dgm:cxn modelId="{1B14951A-40BE-4413-9149-69606AAAAE8C}" type="presOf" srcId="{626611C2-6BB4-4098-9F4A-797D399A0B76}" destId="{8F9831BC-B378-4CCE-B5C4-FFE8ADD90159}" srcOrd="1" destOrd="0" presId="urn:microsoft.com/office/officeart/2005/8/layout/process1"/>
    <dgm:cxn modelId="{3A39EE2D-404F-4A1E-80E6-5BF7C596985C}" type="presOf" srcId="{A6DCD23E-E182-4FE8-96B0-935C57D9E7F4}" destId="{EBB1EE87-4ECE-4917-BFA1-29E6C588E8A0}" srcOrd="1" destOrd="0" presId="urn:microsoft.com/office/officeart/2005/8/layout/process1"/>
    <dgm:cxn modelId="{DA93F425-B48E-4DE7-8F13-F04AC4E4333D}" type="presOf" srcId="{A3FAC872-C345-4055-947A-BA68D7EDBB83}" destId="{63C941D2-C369-4CCE-BC27-911ECD17190D}" srcOrd="0" destOrd="0" presId="urn:microsoft.com/office/officeart/2005/8/layout/process1"/>
    <dgm:cxn modelId="{77B8C55C-8E29-44C0-8AEF-3AEE2BEABC50}" type="presOf" srcId="{A2DD2772-4972-4B26-B150-192D53F6C1EC}" destId="{B08A6C7D-A2B3-4929-B950-18B41A436CC5}" srcOrd="0" destOrd="0" presId="urn:microsoft.com/office/officeart/2005/8/layout/process1"/>
    <dgm:cxn modelId="{D33D7B9A-0748-4DEB-BF19-589C648F860B}" type="presOf" srcId="{2D1513D5-B4C0-45B4-8F5C-70EF8292EC87}" destId="{E6BA5D7C-C163-42BB-B170-DED199493998}" srcOrd="1" destOrd="0" presId="urn:microsoft.com/office/officeart/2005/8/layout/process1"/>
    <dgm:cxn modelId="{A7E7D714-D74C-4E0A-B483-381F498F4A58}" srcId="{10923D7C-4ADF-4188-91E8-9D54ECD78472}" destId="{C8582CBC-0E19-4DEB-9CA7-0B1391FFBACB}" srcOrd="0" destOrd="0" parTransId="{F54339F9-6243-45CC-880F-76DB92F5C8D0}" sibTransId="{A6DCD23E-E182-4FE8-96B0-935C57D9E7F4}"/>
    <dgm:cxn modelId="{E8DDCD34-05A9-4079-A1BA-1BEC9B824D3D}" srcId="{10923D7C-4ADF-4188-91E8-9D54ECD78472}" destId="{54A4768D-0013-4463-B0EE-3733A7B9936F}" srcOrd="3" destOrd="0" parTransId="{C153C4E7-590F-45CD-BD0E-1DE7BA7DC25B}" sibTransId="{A2DD2772-4972-4B26-B150-192D53F6C1EC}"/>
    <dgm:cxn modelId="{C6302101-DE35-40B3-8720-B882E6A10CC5}" type="presOf" srcId="{A2DD2772-4972-4B26-B150-192D53F6C1EC}" destId="{5CDA7D0E-DF23-4130-81E3-E83979543F81}" srcOrd="1" destOrd="0" presId="urn:microsoft.com/office/officeart/2005/8/layout/process1"/>
    <dgm:cxn modelId="{F5928EF6-E63E-484F-9074-A68D32FE72B2}" type="presOf" srcId="{060CF74C-4DFE-43BD-87C3-25309F30EB56}" destId="{C12BAE5B-6050-4D4D-B6D1-5BA4B9EB0313}" srcOrd="0" destOrd="0" presId="urn:microsoft.com/office/officeart/2005/8/layout/process1"/>
    <dgm:cxn modelId="{7EFE1B37-64D1-4053-BBB1-39FD67A05344}" type="presOf" srcId="{C8582CBC-0E19-4DEB-9CA7-0B1391FFBACB}" destId="{A64B49C7-1AD2-4040-9DA9-4ADE73050FCA}" srcOrd="0" destOrd="0" presId="urn:microsoft.com/office/officeart/2005/8/layout/process1"/>
    <dgm:cxn modelId="{72822AC3-B40F-4267-A86C-8F625826002D}" type="presOf" srcId="{EC4EE226-0E04-4928-B119-7A489266C7DD}" destId="{486BB977-3EB1-4A00-841C-C18C9CFD34E6}" srcOrd="1" destOrd="0" presId="urn:microsoft.com/office/officeart/2005/8/layout/process1"/>
    <dgm:cxn modelId="{4C8E897C-DE66-4425-BA95-F272DFBB0653}" type="presOf" srcId="{A010E6DD-8022-43F1-B299-3436AB8A81CE}" destId="{60460C3C-31F3-4606-9C85-9E93FDBB3CA7}" srcOrd="0" destOrd="0" presId="urn:microsoft.com/office/officeart/2005/8/layout/process1"/>
    <dgm:cxn modelId="{F3126D6D-0277-4C7D-B18B-B64655C60BE8}" type="presOf" srcId="{2D1513D5-B4C0-45B4-8F5C-70EF8292EC87}" destId="{8C9625CC-8FEF-4176-B459-4F625E910F01}" srcOrd="0" destOrd="0" presId="urn:microsoft.com/office/officeart/2005/8/layout/process1"/>
    <dgm:cxn modelId="{02750177-E557-4BEF-9C33-E0F8EC78A087}" type="presOf" srcId="{626611C2-6BB4-4098-9F4A-797D399A0B76}" destId="{2B4D1D0F-CC8D-4226-A1E1-D3CCFB6A3C37}" srcOrd="0" destOrd="0" presId="urn:microsoft.com/office/officeart/2005/8/layout/process1"/>
    <dgm:cxn modelId="{E495265C-663E-4161-A1C7-848D524230CC}" srcId="{10923D7C-4ADF-4188-91E8-9D54ECD78472}" destId="{A3FAC872-C345-4055-947A-BA68D7EDBB83}" srcOrd="1" destOrd="0" parTransId="{0DEF634D-631D-4629-B02A-3CE77535FA7B}" sibTransId="{2D1513D5-B4C0-45B4-8F5C-70EF8292EC87}"/>
    <dgm:cxn modelId="{9AC03A83-328E-444C-9D9F-077374659B61}" type="presOf" srcId="{54A4768D-0013-4463-B0EE-3733A7B9936F}" destId="{7C809BBF-AE73-4238-ADAC-6108CF916E49}" srcOrd="0" destOrd="0" presId="urn:microsoft.com/office/officeart/2005/8/layout/process1"/>
    <dgm:cxn modelId="{7CF8946A-08DD-4A27-833B-DBF24E834040}" srcId="{10923D7C-4ADF-4188-91E8-9D54ECD78472}" destId="{AE0C1767-46EB-4167-9478-DB83A4FEF9FC}" srcOrd="6" destOrd="0" parTransId="{09A61869-FDD4-4893-A26B-EC6EF8F6FCAE}" sibTransId="{5533C4C1-FC7F-4EFE-A7B5-3EA69A7A8066}"/>
    <dgm:cxn modelId="{FF898797-6F31-4B0A-97CF-6C2AD67DF607}" type="presOf" srcId="{CD6A8BFA-47C2-4EAE-8791-8F11F1DD8EC7}" destId="{EA4D853E-B6B5-438D-8609-354C61F0CCC1}" srcOrd="0" destOrd="0" presId="urn:microsoft.com/office/officeart/2005/8/layout/process1"/>
    <dgm:cxn modelId="{CDBA6BC4-4986-4A03-9B40-A9403CF2A013}" type="presParOf" srcId="{67457B7A-284C-4A7A-B348-A5FF458B5CF2}" destId="{A64B49C7-1AD2-4040-9DA9-4ADE73050FCA}" srcOrd="0" destOrd="0" presId="urn:microsoft.com/office/officeart/2005/8/layout/process1"/>
    <dgm:cxn modelId="{F12AD7A8-C4AA-4BF2-B86C-6E378BCEE1C8}" type="presParOf" srcId="{67457B7A-284C-4A7A-B348-A5FF458B5CF2}" destId="{AA3B98D8-C1F9-40C3-A1B5-336FD37F48F6}" srcOrd="1" destOrd="0" presId="urn:microsoft.com/office/officeart/2005/8/layout/process1"/>
    <dgm:cxn modelId="{32011CEC-559D-4F3B-B689-B1944C8D90A6}" type="presParOf" srcId="{AA3B98D8-C1F9-40C3-A1B5-336FD37F48F6}" destId="{EBB1EE87-4ECE-4917-BFA1-29E6C588E8A0}" srcOrd="0" destOrd="0" presId="urn:microsoft.com/office/officeart/2005/8/layout/process1"/>
    <dgm:cxn modelId="{214BABB1-FBC7-48A8-8C79-DAA3F7D7C21C}" type="presParOf" srcId="{67457B7A-284C-4A7A-B348-A5FF458B5CF2}" destId="{63C941D2-C369-4CCE-BC27-911ECD17190D}" srcOrd="2" destOrd="0" presId="urn:microsoft.com/office/officeart/2005/8/layout/process1"/>
    <dgm:cxn modelId="{E4037AAB-93EC-43DA-8A92-3D416A2702C1}" type="presParOf" srcId="{67457B7A-284C-4A7A-B348-A5FF458B5CF2}" destId="{8C9625CC-8FEF-4176-B459-4F625E910F01}" srcOrd="3" destOrd="0" presId="urn:microsoft.com/office/officeart/2005/8/layout/process1"/>
    <dgm:cxn modelId="{74A43E74-EBE1-4249-9326-DF8A35019F27}" type="presParOf" srcId="{8C9625CC-8FEF-4176-B459-4F625E910F01}" destId="{E6BA5D7C-C163-42BB-B170-DED199493998}" srcOrd="0" destOrd="0" presId="urn:microsoft.com/office/officeart/2005/8/layout/process1"/>
    <dgm:cxn modelId="{CB57AD28-9D1E-404B-A0EF-65096D20FD14}" type="presParOf" srcId="{67457B7A-284C-4A7A-B348-A5FF458B5CF2}" destId="{60460C3C-31F3-4606-9C85-9E93FDBB3CA7}" srcOrd="4" destOrd="0" presId="urn:microsoft.com/office/officeart/2005/8/layout/process1"/>
    <dgm:cxn modelId="{4ED03444-60F2-4295-8124-1CD845A124F6}" type="presParOf" srcId="{67457B7A-284C-4A7A-B348-A5FF458B5CF2}" destId="{C12BAE5B-6050-4D4D-B6D1-5BA4B9EB0313}" srcOrd="5" destOrd="0" presId="urn:microsoft.com/office/officeart/2005/8/layout/process1"/>
    <dgm:cxn modelId="{11B564F1-F999-4E64-BBD1-7010FA9830A7}" type="presParOf" srcId="{C12BAE5B-6050-4D4D-B6D1-5BA4B9EB0313}" destId="{3E71E477-E691-4EC3-8BFE-B3B1F603BEEE}" srcOrd="0" destOrd="0" presId="urn:microsoft.com/office/officeart/2005/8/layout/process1"/>
    <dgm:cxn modelId="{6E95E632-1043-4D17-8739-ACD87C478FCA}" type="presParOf" srcId="{67457B7A-284C-4A7A-B348-A5FF458B5CF2}" destId="{7C809BBF-AE73-4238-ADAC-6108CF916E49}" srcOrd="6" destOrd="0" presId="urn:microsoft.com/office/officeart/2005/8/layout/process1"/>
    <dgm:cxn modelId="{C0242F58-120D-4741-90F9-1809F1FAF874}" type="presParOf" srcId="{67457B7A-284C-4A7A-B348-A5FF458B5CF2}" destId="{B08A6C7D-A2B3-4929-B950-18B41A436CC5}" srcOrd="7" destOrd="0" presId="urn:microsoft.com/office/officeart/2005/8/layout/process1"/>
    <dgm:cxn modelId="{243A5313-C442-41E4-B496-8B9426DC6B8A}" type="presParOf" srcId="{B08A6C7D-A2B3-4929-B950-18B41A436CC5}" destId="{5CDA7D0E-DF23-4130-81E3-E83979543F81}" srcOrd="0" destOrd="0" presId="urn:microsoft.com/office/officeart/2005/8/layout/process1"/>
    <dgm:cxn modelId="{33D14E4E-D5B1-4834-966C-1F222C5F2DDF}" type="presParOf" srcId="{67457B7A-284C-4A7A-B348-A5FF458B5CF2}" destId="{EA4D853E-B6B5-438D-8609-354C61F0CCC1}" srcOrd="8" destOrd="0" presId="urn:microsoft.com/office/officeart/2005/8/layout/process1"/>
    <dgm:cxn modelId="{FC732813-380B-4C2B-9400-5466F956D2DA}" type="presParOf" srcId="{67457B7A-284C-4A7A-B348-A5FF458B5CF2}" destId="{2B4D1D0F-CC8D-4226-A1E1-D3CCFB6A3C37}" srcOrd="9" destOrd="0" presId="urn:microsoft.com/office/officeart/2005/8/layout/process1"/>
    <dgm:cxn modelId="{E1D8A989-0F93-4974-BD1B-2734CF70F3D4}" type="presParOf" srcId="{2B4D1D0F-CC8D-4226-A1E1-D3CCFB6A3C37}" destId="{8F9831BC-B378-4CCE-B5C4-FFE8ADD90159}" srcOrd="0" destOrd="0" presId="urn:microsoft.com/office/officeart/2005/8/layout/process1"/>
    <dgm:cxn modelId="{AB86EA82-346F-4190-9A0E-CE75098C0451}" type="presParOf" srcId="{67457B7A-284C-4A7A-B348-A5FF458B5CF2}" destId="{085FBCA4-F2D2-44EF-98D9-1C1819B58381}" srcOrd="10" destOrd="0" presId="urn:microsoft.com/office/officeart/2005/8/layout/process1"/>
    <dgm:cxn modelId="{F49F956C-C0E4-49CB-B630-964A1FCED6F1}" type="presParOf" srcId="{67457B7A-284C-4A7A-B348-A5FF458B5CF2}" destId="{53B3BA99-3282-446D-BD3A-F4F4C96BD5D7}" srcOrd="11" destOrd="0" presId="urn:microsoft.com/office/officeart/2005/8/layout/process1"/>
    <dgm:cxn modelId="{58E95B22-9E96-40C4-ADA2-C4DF1A8DC93B}" type="presParOf" srcId="{53B3BA99-3282-446D-BD3A-F4F4C96BD5D7}" destId="{486BB977-3EB1-4A00-841C-C18C9CFD34E6}" srcOrd="0" destOrd="0" presId="urn:microsoft.com/office/officeart/2005/8/layout/process1"/>
    <dgm:cxn modelId="{DC6F0A81-D15B-4CFE-BD6E-2622BCE901DB}" type="presParOf" srcId="{67457B7A-284C-4A7A-B348-A5FF458B5CF2}" destId="{3F54E158-5706-4120-B286-F5E58DDE12F7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0923D7C-4ADF-4188-91E8-9D54ECD7847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8582CBC-0E19-4DEB-9CA7-0B1391FFBACB}">
      <dgm:prSet phldrT="[Text]" custT="1"/>
      <dgm:spPr>
        <a:xfrm>
          <a:off x="3140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Measures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F54339F9-6243-45CC-880F-76DB92F5C8D0}" type="parTrans" cxnId="{A7E7D714-D74C-4E0A-B483-381F498F4A58}">
      <dgm:prSet/>
      <dgm:spPr/>
      <dgm:t>
        <a:bodyPr/>
        <a:lstStyle/>
        <a:p>
          <a:endParaRPr lang="en-US" sz="2800"/>
        </a:p>
      </dgm:t>
    </dgm:pt>
    <dgm:pt modelId="{A6DCD23E-E182-4FE8-96B0-935C57D9E7F4}" type="sibTrans" cxnId="{A7E7D714-D74C-4E0A-B483-381F498F4A58}">
      <dgm:prSet custT="1"/>
      <dgm:spPr>
        <a:xfrm>
          <a:off x="131156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3FAC872-C345-4055-947A-BA68D7EDBB83}">
      <dgm:prSet phldrT="[Text]" custT="1"/>
      <dgm:spPr>
        <a:xfrm>
          <a:off x="166841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Collect Baseline Data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DEF634D-631D-4629-B02A-3CE77535FA7B}" type="parTrans" cxnId="{E495265C-663E-4161-A1C7-848D524230CC}">
      <dgm:prSet/>
      <dgm:spPr/>
      <dgm:t>
        <a:bodyPr/>
        <a:lstStyle/>
        <a:p>
          <a:endParaRPr lang="en-US" sz="2800"/>
        </a:p>
      </dgm:t>
    </dgm:pt>
    <dgm:pt modelId="{2D1513D5-B4C0-45B4-8F5C-70EF8292EC87}" type="sibTrans" cxnId="{E495265C-663E-4161-A1C7-848D524230CC}">
      <dgm:prSet custT="1"/>
      <dgm:spPr>
        <a:xfrm>
          <a:off x="297683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EEFF5BCB-E43A-41BA-8ADA-91C3CCAE97A6}">
      <dgm:prSet phldrT="[Text]" custT="1"/>
      <dgm:spPr>
        <a:xfrm>
          <a:off x="832949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Report and chart progress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5F9E012D-AE18-44A2-9440-9D21C5BB94F0}" type="parTrans" cxnId="{60C7AAF3-4EAB-48FD-BD4A-B18B12EA424A}">
      <dgm:prSet/>
      <dgm:spPr/>
      <dgm:t>
        <a:bodyPr/>
        <a:lstStyle/>
        <a:p>
          <a:endParaRPr lang="en-US" sz="2800"/>
        </a:p>
      </dgm:t>
    </dgm:pt>
    <dgm:pt modelId="{EC4EE226-0E04-4928-B119-7A489266C7DD}" type="sibTrans" cxnId="{60C7AAF3-4EAB-48FD-BD4A-B18B12EA424A}">
      <dgm:prSet custT="1"/>
      <dgm:spPr>
        <a:xfrm>
          <a:off x="963791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010E6DD-8022-43F1-B299-3436AB8A81CE}">
      <dgm:prSet phldrT="[Text]" custT="1"/>
      <dgm:spPr>
        <a:xfrm>
          <a:off x="333368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a clear aim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CD92489-312F-4AAE-BFB9-310208E63539}" type="parTrans" cxnId="{28F837FF-5C4D-4A10-8B4B-CB3C88444CB4}">
      <dgm:prSet/>
      <dgm:spPr/>
      <dgm:t>
        <a:bodyPr/>
        <a:lstStyle/>
        <a:p>
          <a:endParaRPr lang="en-US" sz="2800"/>
        </a:p>
      </dgm:t>
    </dgm:pt>
    <dgm:pt modelId="{060CF74C-4DFE-43BD-87C3-25309F30EB56}" type="sibTrans" cxnId="{28F837FF-5C4D-4A10-8B4B-CB3C88444CB4}">
      <dgm:prSet custT="1"/>
      <dgm:spPr>
        <a:xfrm>
          <a:off x="464210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54A4768D-0013-4463-B0EE-3733A7B9936F}">
      <dgm:prSet phldrT="[Text]" custT="1"/>
      <dgm:spPr>
        <a:xfrm>
          <a:off x="499895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Consistent data collection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153C4E7-590F-45CD-BD0E-1DE7BA7DC25B}" type="parTrans" cxnId="{E8DDCD34-05A9-4079-A1BA-1BEC9B824D3D}">
      <dgm:prSet/>
      <dgm:spPr/>
      <dgm:t>
        <a:bodyPr/>
        <a:lstStyle/>
        <a:p>
          <a:endParaRPr lang="en-US" sz="2800"/>
        </a:p>
      </dgm:t>
    </dgm:pt>
    <dgm:pt modelId="{A2DD2772-4972-4B26-B150-192D53F6C1EC}" type="sibTrans" cxnId="{E8DDCD34-05A9-4079-A1BA-1BEC9B824D3D}">
      <dgm:prSet custT="1"/>
      <dgm:spPr>
        <a:xfrm>
          <a:off x="630737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D6A8BFA-47C2-4EAE-8791-8F11F1DD8EC7}">
      <dgm:prSet phldrT="[Text]" custT="1"/>
      <dgm:spPr>
        <a:xfrm>
          <a:off x="666422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Avoid common pitfalls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09F4A14-7DF7-4016-9126-24571FAE7774}" type="parTrans" cxnId="{036F6363-7812-4271-AB3C-8B876DC1ED42}">
      <dgm:prSet/>
      <dgm:spPr/>
      <dgm:t>
        <a:bodyPr/>
        <a:lstStyle/>
        <a:p>
          <a:endParaRPr lang="en-US" sz="2800"/>
        </a:p>
      </dgm:t>
    </dgm:pt>
    <dgm:pt modelId="{626611C2-6BB4-4098-9F4A-797D399A0B76}" type="sibTrans" cxnId="{036F6363-7812-4271-AB3C-8B876DC1ED42}">
      <dgm:prSet custT="1"/>
      <dgm:spPr>
        <a:xfrm>
          <a:off x="797264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1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AE0C1767-46EB-4167-9478-DB83A4FEF9FC}">
      <dgm:prSet phldrT="[Text]" custT="1"/>
      <dgm:spPr>
        <a:xfrm>
          <a:off x="999476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Ask questions</a:t>
          </a:r>
          <a:endParaRPr lang="en-US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9A61869-FDD4-4893-A26B-EC6EF8F6FCAE}" type="parTrans" cxnId="{7CF8946A-08DD-4A27-833B-DBF24E834040}">
      <dgm:prSet/>
      <dgm:spPr/>
      <dgm:t>
        <a:bodyPr/>
        <a:lstStyle/>
        <a:p>
          <a:endParaRPr lang="en-US" sz="2800"/>
        </a:p>
      </dgm:t>
    </dgm:pt>
    <dgm:pt modelId="{5533C4C1-FC7F-4EFE-A7B5-3EA69A7A8066}" type="sibTrans" cxnId="{7CF8946A-08DD-4A27-833B-DBF24E834040}">
      <dgm:prSet/>
      <dgm:spPr/>
      <dgm:t>
        <a:bodyPr/>
        <a:lstStyle/>
        <a:p>
          <a:endParaRPr lang="en-US" sz="2800"/>
        </a:p>
      </dgm:t>
    </dgm:pt>
    <dgm:pt modelId="{67457B7A-284C-4A7A-B348-A5FF458B5CF2}" type="pres">
      <dgm:prSet presAssocID="{10923D7C-4ADF-4188-91E8-9D54ECD78472}" presName="Name0" presStyleCnt="0">
        <dgm:presLayoutVars>
          <dgm:dir/>
          <dgm:resizeHandles val="exact"/>
        </dgm:presLayoutVars>
      </dgm:prSet>
      <dgm:spPr/>
    </dgm:pt>
    <dgm:pt modelId="{A64B49C7-1AD2-4040-9DA9-4ADE73050FCA}" type="pres">
      <dgm:prSet presAssocID="{C8582CBC-0E19-4DEB-9CA7-0B1391FFBAC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3B98D8-C1F9-40C3-A1B5-336FD37F48F6}" type="pres">
      <dgm:prSet presAssocID="{A6DCD23E-E182-4FE8-96B0-935C57D9E7F4}" presName="sibTrans" presStyleLbl="sibTrans2D1" presStyleIdx="0" presStyleCnt="6"/>
      <dgm:spPr/>
      <dgm:t>
        <a:bodyPr/>
        <a:lstStyle/>
        <a:p>
          <a:endParaRPr lang="en-US"/>
        </a:p>
      </dgm:t>
    </dgm:pt>
    <dgm:pt modelId="{EBB1EE87-4ECE-4917-BFA1-29E6C588E8A0}" type="pres">
      <dgm:prSet presAssocID="{A6DCD23E-E182-4FE8-96B0-935C57D9E7F4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63C941D2-C369-4CCE-BC27-911ECD17190D}" type="pres">
      <dgm:prSet presAssocID="{A3FAC872-C345-4055-947A-BA68D7EDBB83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9625CC-8FEF-4176-B459-4F625E910F01}" type="pres">
      <dgm:prSet presAssocID="{2D1513D5-B4C0-45B4-8F5C-70EF8292EC87}" presName="sibTrans" presStyleLbl="sibTrans2D1" presStyleIdx="1" presStyleCnt="6"/>
      <dgm:spPr/>
      <dgm:t>
        <a:bodyPr/>
        <a:lstStyle/>
        <a:p>
          <a:endParaRPr lang="en-US"/>
        </a:p>
      </dgm:t>
    </dgm:pt>
    <dgm:pt modelId="{E6BA5D7C-C163-42BB-B170-DED199493998}" type="pres">
      <dgm:prSet presAssocID="{2D1513D5-B4C0-45B4-8F5C-70EF8292EC87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60460C3C-31F3-4606-9C85-9E93FDBB3CA7}" type="pres">
      <dgm:prSet presAssocID="{A010E6DD-8022-43F1-B299-3436AB8A81CE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2BAE5B-6050-4D4D-B6D1-5BA4B9EB0313}" type="pres">
      <dgm:prSet presAssocID="{060CF74C-4DFE-43BD-87C3-25309F30EB56}" presName="sibTrans" presStyleLbl="sibTrans2D1" presStyleIdx="2" presStyleCnt="6"/>
      <dgm:spPr/>
      <dgm:t>
        <a:bodyPr/>
        <a:lstStyle/>
        <a:p>
          <a:endParaRPr lang="en-US"/>
        </a:p>
      </dgm:t>
    </dgm:pt>
    <dgm:pt modelId="{3E71E477-E691-4EC3-8BFE-B3B1F603BEEE}" type="pres">
      <dgm:prSet presAssocID="{060CF74C-4DFE-43BD-87C3-25309F30EB56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7C809BBF-AE73-4238-ADAC-6108CF916E49}" type="pres">
      <dgm:prSet presAssocID="{54A4768D-0013-4463-B0EE-3733A7B9936F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8A6C7D-A2B3-4929-B950-18B41A436CC5}" type="pres">
      <dgm:prSet presAssocID="{A2DD2772-4972-4B26-B150-192D53F6C1EC}" presName="sibTrans" presStyleLbl="sibTrans2D1" presStyleIdx="3" presStyleCnt="6"/>
      <dgm:spPr/>
      <dgm:t>
        <a:bodyPr/>
        <a:lstStyle/>
        <a:p>
          <a:endParaRPr lang="en-US"/>
        </a:p>
      </dgm:t>
    </dgm:pt>
    <dgm:pt modelId="{5CDA7D0E-DF23-4130-81E3-E83979543F81}" type="pres">
      <dgm:prSet presAssocID="{A2DD2772-4972-4B26-B150-192D53F6C1EC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EA4D853E-B6B5-438D-8609-354C61F0CCC1}" type="pres">
      <dgm:prSet presAssocID="{CD6A8BFA-47C2-4EAE-8791-8F11F1DD8EC7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4D1D0F-CC8D-4226-A1E1-D3CCFB6A3C37}" type="pres">
      <dgm:prSet presAssocID="{626611C2-6BB4-4098-9F4A-797D399A0B76}" presName="sibTrans" presStyleLbl="sibTrans2D1" presStyleIdx="4" presStyleCnt="6"/>
      <dgm:spPr/>
      <dgm:t>
        <a:bodyPr/>
        <a:lstStyle/>
        <a:p>
          <a:endParaRPr lang="en-US"/>
        </a:p>
      </dgm:t>
    </dgm:pt>
    <dgm:pt modelId="{8F9831BC-B378-4CCE-B5C4-FFE8ADD90159}" type="pres">
      <dgm:prSet presAssocID="{626611C2-6BB4-4098-9F4A-797D399A0B76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085FBCA4-F2D2-44EF-98D9-1C1819B58381}" type="pres">
      <dgm:prSet presAssocID="{EEFF5BCB-E43A-41BA-8ADA-91C3CCAE97A6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B3BA99-3282-446D-BD3A-F4F4C96BD5D7}" type="pres">
      <dgm:prSet presAssocID="{EC4EE226-0E04-4928-B119-7A489266C7DD}" presName="sibTrans" presStyleLbl="sibTrans2D1" presStyleIdx="5" presStyleCnt="6"/>
      <dgm:spPr/>
      <dgm:t>
        <a:bodyPr/>
        <a:lstStyle/>
        <a:p>
          <a:endParaRPr lang="en-US"/>
        </a:p>
      </dgm:t>
    </dgm:pt>
    <dgm:pt modelId="{486BB977-3EB1-4A00-841C-C18C9CFD34E6}" type="pres">
      <dgm:prSet presAssocID="{EC4EE226-0E04-4928-B119-7A489266C7DD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3F54E158-5706-4120-B286-F5E58DDE12F7}" type="pres">
      <dgm:prSet presAssocID="{AE0C1767-46EB-4167-9478-DB83A4FEF9FC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61E520-02CF-43CC-9EFB-87BCF5565B30}" type="presOf" srcId="{AE0C1767-46EB-4167-9478-DB83A4FEF9FC}" destId="{3F54E158-5706-4120-B286-F5E58DDE12F7}" srcOrd="0" destOrd="0" presId="urn:microsoft.com/office/officeart/2005/8/layout/process1"/>
    <dgm:cxn modelId="{7D2C45E9-8D55-4349-AA77-8C39079FA4C8}" type="presOf" srcId="{EC4EE226-0E04-4928-B119-7A489266C7DD}" destId="{53B3BA99-3282-446D-BD3A-F4F4C96BD5D7}" srcOrd="0" destOrd="0" presId="urn:microsoft.com/office/officeart/2005/8/layout/process1"/>
    <dgm:cxn modelId="{28F837FF-5C4D-4A10-8B4B-CB3C88444CB4}" srcId="{10923D7C-4ADF-4188-91E8-9D54ECD78472}" destId="{A010E6DD-8022-43F1-B299-3436AB8A81CE}" srcOrd="2" destOrd="0" parTransId="{CCD92489-312F-4AAE-BFB9-310208E63539}" sibTransId="{060CF74C-4DFE-43BD-87C3-25309F30EB56}"/>
    <dgm:cxn modelId="{6E4F570E-0838-49A3-9164-C7EA1C1AE72A}" type="presOf" srcId="{10923D7C-4ADF-4188-91E8-9D54ECD78472}" destId="{67457B7A-284C-4A7A-B348-A5FF458B5CF2}" srcOrd="0" destOrd="0" presId="urn:microsoft.com/office/officeart/2005/8/layout/process1"/>
    <dgm:cxn modelId="{D58AE64B-87CC-4519-AB8D-821DE72CC81C}" type="presOf" srcId="{EEFF5BCB-E43A-41BA-8ADA-91C3CCAE97A6}" destId="{085FBCA4-F2D2-44EF-98D9-1C1819B58381}" srcOrd="0" destOrd="0" presId="urn:microsoft.com/office/officeart/2005/8/layout/process1"/>
    <dgm:cxn modelId="{60C7AAF3-4EAB-48FD-BD4A-B18B12EA424A}" srcId="{10923D7C-4ADF-4188-91E8-9D54ECD78472}" destId="{EEFF5BCB-E43A-41BA-8ADA-91C3CCAE97A6}" srcOrd="5" destOrd="0" parTransId="{5F9E012D-AE18-44A2-9440-9D21C5BB94F0}" sibTransId="{EC4EE226-0E04-4928-B119-7A489266C7DD}"/>
    <dgm:cxn modelId="{848EB5C5-BD52-4DEB-86D3-8DD56270F8D0}" type="presOf" srcId="{060CF74C-4DFE-43BD-87C3-25309F30EB56}" destId="{3E71E477-E691-4EC3-8BFE-B3B1F603BEEE}" srcOrd="1" destOrd="0" presId="urn:microsoft.com/office/officeart/2005/8/layout/process1"/>
    <dgm:cxn modelId="{C8BD3AD0-7C36-45EE-B640-6C822C081CDA}" type="presOf" srcId="{A6DCD23E-E182-4FE8-96B0-935C57D9E7F4}" destId="{AA3B98D8-C1F9-40C3-A1B5-336FD37F48F6}" srcOrd="0" destOrd="0" presId="urn:microsoft.com/office/officeart/2005/8/layout/process1"/>
    <dgm:cxn modelId="{036F6363-7812-4271-AB3C-8B876DC1ED42}" srcId="{10923D7C-4ADF-4188-91E8-9D54ECD78472}" destId="{CD6A8BFA-47C2-4EAE-8791-8F11F1DD8EC7}" srcOrd="4" destOrd="0" parTransId="{A09F4A14-7DF7-4016-9126-24571FAE7774}" sibTransId="{626611C2-6BB4-4098-9F4A-797D399A0B76}"/>
    <dgm:cxn modelId="{1B14951A-40BE-4413-9149-69606AAAAE8C}" type="presOf" srcId="{626611C2-6BB4-4098-9F4A-797D399A0B76}" destId="{8F9831BC-B378-4CCE-B5C4-FFE8ADD90159}" srcOrd="1" destOrd="0" presId="urn:microsoft.com/office/officeart/2005/8/layout/process1"/>
    <dgm:cxn modelId="{3A39EE2D-404F-4A1E-80E6-5BF7C596985C}" type="presOf" srcId="{A6DCD23E-E182-4FE8-96B0-935C57D9E7F4}" destId="{EBB1EE87-4ECE-4917-BFA1-29E6C588E8A0}" srcOrd="1" destOrd="0" presId="urn:microsoft.com/office/officeart/2005/8/layout/process1"/>
    <dgm:cxn modelId="{DA93F425-B48E-4DE7-8F13-F04AC4E4333D}" type="presOf" srcId="{A3FAC872-C345-4055-947A-BA68D7EDBB83}" destId="{63C941D2-C369-4CCE-BC27-911ECD17190D}" srcOrd="0" destOrd="0" presId="urn:microsoft.com/office/officeart/2005/8/layout/process1"/>
    <dgm:cxn modelId="{77B8C55C-8E29-44C0-8AEF-3AEE2BEABC50}" type="presOf" srcId="{A2DD2772-4972-4B26-B150-192D53F6C1EC}" destId="{B08A6C7D-A2B3-4929-B950-18B41A436CC5}" srcOrd="0" destOrd="0" presId="urn:microsoft.com/office/officeart/2005/8/layout/process1"/>
    <dgm:cxn modelId="{D33D7B9A-0748-4DEB-BF19-589C648F860B}" type="presOf" srcId="{2D1513D5-B4C0-45B4-8F5C-70EF8292EC87}" destId="{E6BA5D7C-C163-42BB-B170-DED199493998}" srcOrd="1" destOrd="0" presId="urn:microsoft.com/office/officeart/2005/8/layout/process1"/>
    <dgm:cxn modelId="{A7E7D714-D74C-4E0A-B483-381F498F4A58}" srcId="{10923D7C-4ADF-4188-91E8-9D54ECD78472}" destId="{C8582CBC-0E19-4DEB-9CA7-0B1391FFBACB}" srcOrd="0" destOrd="0" parTransId="{F54339F9-6243-45CC-880F-76DB92F5C8D0}" sibTransId="{A6DCD23E-E182-4FE8-96B0-935C57D9E7F4}"/>
    <dgm:cxn modelId="{E8DDCD34-05A9-4079-A1BA-1BEC9B824D3D}" srcId="{10923D7C-4ADF-4188-91E8-9D54ECD78472}" destId="{54A4768D-0013-4463-B0EE-3733A7B9936F}" srcOrd="3" destOrd="0" parTransId="{C153C4E7-590F-45CD-BD0E-1DE7BA7DC25B}" sibTransId="{A2DD2772-4972-4B26-B150-192D53F6C1EC}"/>
    <dgm:cxn modelId="{C6302101-DE35-40B3-8720-B882E6A10CC5}" type="presOf" srcId="{A2DD2772-4972-4B26-B150-192D53F6C1EC}" destId="{5CDA7D0E-DF23-4130-81E3-E83979543F81}" srcOrd="1" destOrd="0" presId="urn:microsoft.com/office/officeart/2005/8/layout/process1"/>
    <dgm:cxn modelId="{F5928EF6-E63E-484F-9074-A68D32FE72B2}" type="presOf" srcId="{060CF74C-4DFE-43BD-87C3-25309F30EB56}" destId="{C12BAE5B-6050-4D4D-B6D1-5BA4B9EB0313}" srcOrd="0" destOrd="0" presId="urn:microsoft.com/office/officeart/2005/8/layout/process1"/>
    <dgm:cxn modelId="{7EFE1B37-64D1-4053-BBB1-39FD67A05344}" type="presOf" srcId="{C8582CBC-0E19-4DEB-9CA7-0B1391FFBACB}" destId="{A64B49C7-1AD2-4040-9DA9-4ADE73050FCA}" srcOrd="0" destOrd="0" presId="urn:microsoft.com/office/officeart/2005/8/layout/process1"/>
    <dgm:cxn modelId="{72822AC3-B40F-4267-A86C-8F625826002D}" type="presOf" srcId="{EC4EE226-0E04-4928-B119-7A489266C7DD}" destId="{486BB977-3EB1-4A00-841C-C18C9CFD34E6}" srcOrd="1" destOrd="0" presId="urn:microsoft.com/office/officeart/2005/8/layout/process1"/>
    <dgm:cxn modelId="{4C8E897C-DE66-4425-BA95-F272DFBB0653}" type="presOf" srcId="{A010E6DD-8022-43F1-B299-3436AB8A81CE}" destId="{60460C3C-31F3-4606-9C85-9E93FDBB3CA7}" srcOrd="0" destOrd="0" presId="urn:microsoft.com/office/officeart/2005/8/layout/process1"/>
    <dgm:cxn modelId="{F3126D6D-0277-4C7D-B18B-B64655C60BE8}" type="presOf" srcId="{2D1513D5-B4C0-45B4-8F5C-70EF8292EC87}" destId="{8C9625CC-8FEF-4176-B459-4F625E910F01}" srcOrd="0" destOrd="0" presId="urn:microsoft.com/office/officeart/2005/8/layout/process1"/>
    <dgm:cxn modelId="{02750177-E557-4BEF-9C33-E0F8EC78A087}" type="presOf" srcId="{626611C2-6BB4-4098-9F4A-797D399A0B76}" destId="{2B4D1D0F-CC8D-4226-A1E1-D3CCFB6A3C37}" srcOrd="0" destOrd="0" presId="urn:microsoft.com/office/officeart/2005/8/layout/process1"/>
    <dgm:cxn modelId="{E495265C-663E-4161-A1C7-848D524230CC}" srcId="{10923D7C-4ADF-4188-91E8-9D54ECD78472}" destId="{A3FAC872-C345-4055-947A-BA68D7EDBB83}" srcOrd="1" destOrd="0" parTransId="{0DEF634D-631D-4629-B02A-3CE77535FA7B}" sibTransId="{2D1513D5-B4C0-45B4-8F5C-70EF8292EC87}"/>
    <dgm:cxn modelId="{9AC03A83-328E-444C-9D9F-077374659B61}" type="presOf" srcId="{54A4768D-0013-4463-B0EE-3733A7B9936F}" destId="{7C809BBF-AE73-4238-ADAC-6108CF916E49}" srcOrd="0" destOrd="0" presId="urn:microsoft.com/office/officeart/2005/8/layout/process1"/>
    <dgm:cxn modelId="{7CF8946A-08DD-4A27-833B-DBF24E834040}" srcId="{10923D7C-4ADF-4188-91E8-9D54ECD78472}" destId="{AE0C1767-46EB-4167-9478-DB83A4FEF9FC}" srcOrd="6" destOrd="0" parTransId="{09A61869-FDD4-4893-A26B-EC6EF8F6FCAE}" sibTransId="{5533C4C1-FC7F-4EFE-A7B5-3EA69A7A8066}"/>
    <dgm:cxn modelId="{FF898797-6F31-4B0A-97CF-6C2AD67DF607}" type="presOf" srcId="{CD6A8BFA-47C2-4EAE-8791-8F11F1DD8EC7}" destId="{EA4D853E-B6B5-438D-8609-354C61F0CCC1}" srcOrd="0" destOrd="0" presId="urn:microsoft.com/office/officeart/2005/8/layout/process1"/>
    <dgm:cxn modelId="{CDBA6BC4-4986-4A03-9B40-A9403CF2A013}" type="presParOf" srcId="{67457B7A-284C-4A7A-B348-A5FF458B5CF2}" destId="{A64B49C7-1AD2-4040-9DA9-4ADE73050FCA}" srcOrd="0" destOrd="0" presId="urn:microsoft.com/office/officeart/2005/8/layout/process1"/>
    <dgm:cxn modelId="{F12AD7A8-C4AA-4BF2-B86C-6E378BCEE1C8}" type="presParOf" srcId="{67457B7A-284C-4A7A-B348-A5FF458B5CF2}" destId="{AA3B98D8-C1F9-40C3-A1B5-336FD37F48F6}" srcOrd="1" destOrd="0" presId="urn:microsoft.com/office/officeart/2005/8/layout/process1"/>
    <dgm:cxn modelId="{32011CEC-559D-4F3B-B689-B1944C8D90A6}" type="presParOf" srcId="{AA3B98D8-C1F9-40C3-A1B5-336FD37F48F6}" destId="{EBB1EE87-4ECE-4917-BFA1-29E6C588E8A0}" srcOrd="0" destOrd="0" presId="urn:microsoft.com/office/officeart/2005/8/layout/process1"/>
    <dgm:cxn modelId="{214BABB1-FBC7-48A8-8C79-DAA3F7D7C21C}" type="presParOf" srcId="{67457B7A-284C-4A7A-B348-A5FF458B5CF2}" destId="{63C941D2-C369-4CCE-BC27-911ECD17190D}" srcOrd="2" destOrd="0" presId="urn:microsoft.com/office/officeart/2005/8/layout/process1"/>
    <dgm:cxn modelId="{E4037AAB-93EC-43DA-8A92-3D416A2702C1}" type="presParOf" srcId="{67457B7A-284C-4A7A-B348-A5FF458B5CF2}" destId="{8C9625CC-8FEF-4176-B459-4F625E910F01}" srcOrd="3" destOrd="0" presId="urn:microsoft.com/office/officeart/2005/8/layout/process1"/>
    <dgm:cxn modelId="{74A43E74-EBE1-4249-9326-DF8A35019F27}" type="presParOf" srcId="{8C9625CC-8FEF-4176-B459-4F625E910F01}" destId="{E6BA5D7C-C163-42BB-B170-DED199493998}" srcOrd="0" destOrd="0" presId="urn:microsoft.com/office/officeart/2005/8/layout/process1"/>
    <dgm:cxn modelId="{CB57AD28-9D1E-404B-A0EF-65096D20FD14}" type="presParOf" srcId="{67457B7A-284C-4A7A-B348-A5FF458B5CF2}" destId="{60460C3C-31F3-4606-9C85-9E93FDBB3CA7}" srcOrd="4" destOrd="0" presId="urn:microsoft.com/office/officeart/2005/8/layout/process1"/>
    <dgm:cxn modelId="{4ED03444-60F2-4295-8124-1CD845A124F6}" type="presParOf" srcId="{67457B7A-284C-4A7A-B348-A5FF458B5CF2}" destId="{C12BAE5B-6050-4D4D-B6D1-5BA4B9EB0313}" srcOrd="5" destOrd="0" presId="urn:microsoft.com/office/officeart/2005/8/layout/process1"/>
    <dgm:cxn modelId="{11B564F1-F999-4E64-BBD1-7010FA9830A7}" type="presParOf" srcId="{C12BAE5B-6050-4D4D-B6D1-5BA4B9EB0313}" destId="{3E71E477-E691-4EC3-8BFE-B3B1F603BEEE}" srcOrd="0" destOrd="0" presId="urn:microsoft.com/office/officeart/2005/8/layout/process1"/>
    <dgm:cxn modelId="{6E95E632-1043-4D17-8739-ACD87C478FCA}" type="presParOf" srcId="{67457B7A-284C-4A7A-B348-A5FF458B5CF2}" destId="{7C809BBF-AE73-4238-ADAC-6108CF916E49}" srcOrd="6" destOrd="0" presId="urn:microsoft.com/office/officeart/2005/8/layout/process1"/>
    <dgm:cxn modelId="{C0242F58-120D-4741-90F9-1809F1FAF874}" type="presParOf" srcId="{67457B7A-284C-4A7A-B348-A5FF458B5CF2}" destId="{B08A6C7D-A2B3-4929-B950-18B41A436CC5}" srcOrd="7" destOrd="0" presId="urn:microsoft.com/office/officeart/2005/8/layout/process1"/>
    <dgm:cxn modelId="{243A5313-C442-41E4-B496-8B9426DC6B8A}" type="presParOf" srcId="{B08A6C7D-A2B3-4929-B950-18B41A436CC5}" destId="{5CDA7D0E-DF23-4130-81E3-E83979543F81}" srcOrd="0" destOrd="0" presId="urn:microsoft.com/office/officeart/2005/8/layout/process1"/>
    <dgm:cxn modelId="{33D14E4E-D5B1-4834-966C-1F222C5F2DDF}" type="presParOf" srcId="{67457B7A-284C-4A7A-B348-A5FF458B5CF2}" destId="{EA4D853E-B6B5-438D-8609-354C61F0CCC1}" srcOrd="8" destOrd="0" presId="urn:microsoft.com/office/officeart/2005/8/layout/process1"/>
    <dgm:cxn modelId="{FC732813-380B-4C2B-9400-5466F956D2DA}" type="presParOf" srcId="{67457B7A-284C-4A7A-B348-A5FF458B5CF2}" destId="{2B4D1D0F-CC8D-4226-A1E1-D3CCFB6A3C37}" srcOrd="9" destOrd="0" presId="urn:microsoft.com/office/officeart/2005/8/layout/process1"/>
    <dgm:cxn modelId="{E1D8A989-0F93-4974-BD1B-2734CF70F3D4}" type="presParOf" srcId="{2B4D1D0F-CC8D-4226-A1E1-D3CCFB6A3C37}" destId="{8F9831BC-B378-4CCE-B5C4-FFE8ADD90159}" srcOrd="0" destOrd="0" presId="urn:microsoft.com/office/officeart/2005/8/layout/process1"/>
    <dgm:cxn modelId="{AB86EA82-346F-4190-9A0E-CE75098C0451}" type="presParOf" srcId="{67457B7A-284C-4A7A-B348-A5FF458B5CF2}" destId="{085FBCA4-F2D2-44EF-98D9-1C1819B58381}" srcOrd="10" destOrd="0" presId="urn:microsoft.com/office/officeart/2005/8/layout/process1"/>
    <dgm:cxn modelId="{F49F956C-C0E4-49CB-B630-964A1FCED6F1}" type="presParOf" srcId="{67457B7A-284C-4A7A-B348-A5FF458B5CF2}" destId="{53B3BA99-3282-446D-BD3A-F4F4C96BD5D7}" srcOrd="11" destOrd="0" presId="urn:microsoft.com/office/officeart/2005/8/layout/process1"/>
    <dgm:cxn modelId="{58E95B22-9E96-40C4-ADA2-C4DF1A8DC93B}" type="presParOf" srcId="{53B3BA99-3282-446D-BD3A-F4F4C96BD5D7}" destId="{486BB977-3EB1-4A00-841C-C18C9CFD34E6}" srcOrd="0" destOrd="0" presId="urn:microsoft.com/office/officeart/2005/8/layout/process1"/>
    <dgm:cxn modelId="{DC6F0A81-D15B-4CFE-BD6E-2622BCE901DB}" type="presParOf" srcId="{67457B7A-284C-4A7A-B348-A5FF458B5CF2}" destId="{3F54E158-5706-4120-B286-F5E58DDE12F7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B49C7-1AD2-4040-9DA9-4ADE73050FCA}">
      <dsp:nvSpPr>
        <dsp:cNvPr id="0" name=""/>
        <dsp:cNvSpPr/>
      </dsp:nvSpPr>
      <dsp:spPr>
        <a:xfrm>
          <a:off x="3200" y="372692"/>
          <a:ext cx="1212163" cy="965943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Measures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1492" y="400984"/>
        <a:ext cx="1155579" cy="909359"/>
      </dsp:txXfrm>
    </dsp:sp>
    <dsp:sp modelId="{AA3B98D8-C1F9-40C3-A1B5-336FD37F48F6}">
      <dsp:nvSpPr>
        <dsp:cNvPr id="0" name=""/>
        <dsp:cNvSpPr/>
      </dsp:nvSpPr>
      <dsp:spPr>
        <a:xfrm>
          <a:off x="1336581" y="705356"/>
          <a:ext cx="256978" cy="300616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336581" y="765479"/>
        <a:ext cx="179885" cy="180370"/>
      </dsp:txXfrm>
    </dsp:sp>
    <dsp:sp modelId="{63C941D2-C369-4CCE-BC27-911ECD17190D}">
      <dsp:nvSpPr>
        <dsp:cNvPr id="0" name=""/>
        <dsp:cNvSpPr/>
      </dsp:nvSpPr>
      <dsp:spPr>
        <a:xfrm>
          <a:off x="1700230" y="372692"/>
          <a:ext cx="1212163" cy="965943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Collect Baseline Data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728522" y="400984"/>
        <a:ext cx="1155579" cy="909359"/>
      </dsp:txXfrm>
    </dsp:sp>
    <dsp:sp modelId="{8C9625CC-8FEF-4176-B459-4F625E910F01}">
      <dsp:nvSpPr>
        <dsp:cNvPr id="0" name=""/>
        <dsp:cNvSpPr/>
      </dsp:nvSpPr>
      <dsp:spPr>
        <a:xfrm>
          <a:off x="3033610" y="705356"/>
          <a:ext cx="256978" cy="300616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033610" y="765479"/>
        <a:ext cx="179885" cy="180370"/>
      </dsp:txXfrm>
    </dsp:sp>
    <dsp:sp modelId="{60460C3C-31F3-4606-9C85-9E93FDBB3CA7}">
      <dsp:nvSpPr>
        <dsp:cNvPr id="0" name=""/>
        <dsp:cNvSpPr/>
      </dsp:nvSpPr>
      <dsp:spPr>
        <a:xfrm>
          <a:off x="3397259" y="372692"/>
          <a:ext cx="1212163" cy="965943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a clear aim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425551" y="400984"/>
        <a:ext cx="1155579" cy="909359"/>
      </dsp:txXfrm>
    </dsp:sp>
    <dsp:sp modelId="{C12BAE5B-6050-4D4D-B6D1-5BA4B9EB0313}">
      <dsp:nvSpPr>
        <dsp:cNvPr id="0" name=""/>
        <dsp:cNvSpPr/>
      </dsp:nvSpPr>
      <dsp:spPr>
        <a:xfrm>
          <a:off x="4730639" y="705356"/>
          <a:ext cx="256978" cy="300616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4730639" y="765479"/>
        <a:ext cx="179885" cy="180370"/>
      </dsp:txXfrm>
    </dsp:sp>
    <dsp:sp modelId="{7C809BBF-AE73-4238-ADAC-6108CF916E49}">
      <dsp:nvSpPr>
        <dsp:cNvPr id="0" name=""/>
        <dsp:cNvSpPr/>
      </dsp:nvSpPr>
      <dsp:spPr>
        <a:xfrm>
          <a:off x="5094289" y="372692"/>
          <a:ext cx="1212163" cy="965943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Consistent data collection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122581" y="400984"/>
        <a:ext cx="1155579" cy="909359"/>
      </dsp:txXfrm>
    </dsp:sp>
    <dsp:sp modelId="{B08A6C7D-A2B3-4929-B950-18B41A436CC5}">
      <dsp:nvSpPr>
        <dsp:cNvPr id="0" name=""/>
        <dsp:cNvSpPr/>
      </dsp:nvSpPr>
      <dsp:spPr>
        <a:xfrm>
          <a:off x="6427669" y="705356"/>
          <a:ext cx="256978" cy="300616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6427669" y="765479"/>
        <a:ext cx="179885" cy="180370"/>
      </dsp:txXfrm>
    </dsp:sp>
    <dsp:sp modelId="{EA4D853E-B6B5-438D-8609-354C61F0CCC1}">
      <dsp:nvSpPr>
        <dsp:cNvPr id="0" name=""/>
        <dsp:cNvSpPr/>
      </dsp:nvSpPr>
      <dsp:spPr>
        <a:xfrm>
          <a:off x="6791318" y="372692"/>
          <a:ext cx="1212163" cy="965943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Avoid common pitfalls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6819610" y="400984"/>
        <a:ext cx="1155579" cy="909359"/>
      </dsp:txXfrm>
    </dsp:sp>
    <dsp:sp modelId="{2B4D1D0F-CC8D-4226-A1E1-D3CCFB6A3C37}">
      <dsp:nvSpPr>
        <dsp:cNvPr id="0" name=""/>
        <dsp:cNvSpPr/>
      </dsp:nvSpPr>
      <dsp:spPr>
        <a:xfrm>
          <a:off x="8124698" y="705356"/>
          <a:ext cx="256978" cy="300616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8124698" y="765479"/>
        <a:ext cx="179885" cy="180370"/>
      </dsp:txXfrm>
    </dsp:sp>
    <dsp:sp modelId="{085FBCA4-F2D2-44EF-98D9-1C1819B58381}">
      <dsp:nvSpPr>
        <dsp:cNvPr id="0" name=""/>
        <dsp:cNvSpPr/>
      </dsp:nvSpPr>
      <dsp:spPr>
        <a:xfrm>
          <a:off x="8488347" y="372692"/>
          <a:ext cx="1212163" cy="965943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Report and chart progress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8516639" y="400984"/>
        <a:ext cx="1155579" cy="909359"/>
      </dsp:txXfrm>
    </dsp:sp>
    <dsp:sp modelId="{53B3BA99-3282-446D-BD3A-F4F4C96BD5D7}">
      <dsp:nvSpPr>
        <dsp:cNvPr id="0" name=""/>
        <dsp:cNvSpPr/>
      </dsp:nvSpPr>
      <dsp:spPr>
        <a:xfrm>
          <a:off x="9821728" y="705356"/>
          <a:ext cx="256978" cy="300616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9821728" y="765479"/>
        <a:ext cx="179885" cy="180370"/>
      </dsp:txXfrm>
    </dsp:sp>
    <dsp:sp modelId="{3F54E158-5706-4120-B286-F5E58DDE12F7}">
      <dsp:nvSpPr>
        <dsp:cNvPr id="0" name=""/>
        <dsp:cNvSpPr/>
      </dsp:nvSpPr>
      <dsp:spPr>
        <a:xfrm>
          <a:off x="10185377" y="372692"/>
          <a:ext cx="1212163" cy="965943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Ask questions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0213669" y="400984"/>
        <a:ext cx="1155579" cy="9093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B49C7-1AD2-4040-9DA9-4ADE73050FCA}">
      <dsp:nvSpPr>
        <dsp:cNvPr id="0" name=""/>
        <dsp:cNvSpPr/>
      </dsp:nvSpPr>
      <dsp:spPr>
        <a:xfrm>
          <a:off x="3140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Measures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0902" y="409493"/>
        <a:ext cx="1133954" cy="892341"/>
      </dsp:txXfrm>
    </dsp:sp>
    <dsp:sp modelId="{AA3B98D8-C1F9-40C3-A1B5-336FD37F48F6}">
      <dsp:nvSpPr>
        <dsp:cNvPr id="0" name=""/>
        <dsp:cNvSpPr/>
      </dsp:nvSpPr>
      <dsp:spPr>
        <a:xfrm>
          <a:off x="131156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311567" y="767167"/>
        <a:ext cx="176518" cy="176994"/>
      </dsp:txXfrm>
    </dsp:sp>
    <dsp:sp modelId="{63C941D2-C369-4CCE-BC27-911ECD17190D}">
      <dsp:nvSpPr>
        <dsp:cNvPr id="0" name=""/>
        <dsp:cNvSpPr/>
      </dsp:nvSpPr>
      <dsp:spPr>
        <a:xfrm>
          <a:off x="166841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Collect Baseline Data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696173" y="409493"/>
        <a:ext cx="1133954" cy="892341"/>
      </dsp:txXfrm>
    </dsp:sp>
    <dsp:sp modelId="{8C9625CC-8FEF-4176-B459-4F625E910F01}">
      <dsp:nvSpPr>
        <dsp:cNvPr id="0" name=""/>
        <dsp:cNvSpPr/>
      </dsp:nvSpPr>
      <dsp:spPr>
        <a:xfrm>
          <a:off x="297683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976837" y="767167"/>
        <a:ext cx="176518" cy="176994"/>
      </dsp:txXfrm>
    </dsp:sp>
    <dsp:sp modelId="{60460C3C-31F3-4606-9C85-9E93FDBB3CA7}">
      <dsp:nvSpPr>
        <dsp:cNvPr id="0" name=""/>
        <dsp:cNvSpPr/>
      </dsp:nvSpPr>
      <dsp:spPr>
        <a:xfrm>
          <a:off x="333368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a clear aim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361443" y="409493"/>
        <a:ext cx="1133954" cy="892341"/>
      </dsp:txXfrm>
    </dsp:sp>
    <dsp:sp modelId="{C12BAE5B-6050-4D4D-B6D1-5BA4B9EB0313}">
      <dsp:nvSpPr>
        <dsp:cNvPr id="0" name=""/>
        <dsp:cNvSpPr/>
      </dsp:nvSpPr>
      <dsp:spPr>
        <a:xfrm>
          <a:off x="464210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4642108" y="767167"/>
        <a:ext cx="176518" cy="176994"/>
      </dsp:txXfrm>
    </dsp:sp>
    <dsp:sp modelId="{7C809BBF-AE73-4238-ADAC-6108CF916E49}">
      <dsp:nvSpPr>
        <dsp:cNvPr id="0" name=""/>
        <dsp:cNvSpPr/>
      </dsp:nvSpPr>
      <dsp:spPr>
        <a:xfrm>
          <a:off x="499895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Consistent data collection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026713" y="409493"/>
        <a:ext cx="1133954" cy="892341"/>
      </dsp:txXfrm>
    </dsp:sp>
    <dsp:sp modelId="{B08A6C7D-A2B3-4929-B950-18B41A436CC5}">
      <dsp:nvSpPr>
        <dsp:cNvPr id="0" name=""/>
        <dsp:cNvSpPr/>
      </dsp:nvSpPr>
      <dsp:spPr>
        <a:xfrm>
          <a:off x="630737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6307378" y="767167"/>
        <a:ext cx="176518" cy="176994"/>
      </dsp:txXfrm>
    </dsp:sp>
    <dsp:sp modelId="{EA4D853E-B6B5-438D-8609-354C61F0CCC1}">
      <dsp:nvSpPr>
        <dsp:cNvPr id="0" name=""/>
        <dsp:cNvSpPr/>
      </dsp:nvSpPr>
      <dsp:spPr>
        <a:xfrm>
          <a:off x="666422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Avoid common pitfalls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6691983" y="409493"/>
        <a:ext cx="1133954" cy="892341"/>
      </dsp:txXfrm>
    </dsp:sp>
    <dsp:sp modelId="{2B4D1D0F-CC8D-4226-A1E1-D3CCFB6A3C37}">
      <dsp:nvSpPr>
        <dsp:cNvPr id="0" name=""/>
        <dsp:cNvSpPr/>
      </dsp:nvSpPr>
      <dsp:spPr>
        <a:xfrm>
          <a:off x="797264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7972648" y="767167"/>
        <a:ext cx="176518" cy="176994"/>
      </dsp:txXfrm>
    </dsp:sp>
    <dsp:sp modelId="{085FBCA4-F2D2-44EF-98D9-1C1819B58381}">
      <dsp:nvSpPr>
        <dsp:cNvPr id="0" name=""/>
        <dsp:cNvSpPr/>
      </dsp:nvSpPr>
      <dsp:spPr>
        <a:xfrm>
          <a:off x="832949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Report and chart progress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8357254" y="409493"/>
        <a:ext cx="1133954" cy="892341"/>
      </dsp:txXfrm>
    </dsp:sp>
    <dsp:sp modelId="{53B3BA99-3282-446D-BD3A-F4F4C96BD5D7}">
      <dsp:nvSpPr>
        <dsp:cNvPr id="0" name=""/>
        <dsp:cNvSpPr/>
      </dsp:nvSpPr>
      <dsp:spPr>
        <a:xfrm>
          <a:off x="963791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9637918" y="767167"/>
        <a:ext cx="176518" cy="176994"/>
      </dsp:txXfrm>
    </dsp:sp>
    <dsp:sp modelId="{3F54E158-5706-4120-B286-F5E58DDE12F7}">
      <dsp:nvSpPr>
        <dsp:cNvPr id="0" name=""/>
        <dsp:cNvSpPr/>
      </dsp:nvSpPr>
      <dsp:spPr>
        <a:xfrm>
          <a:off x="999476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Ask questions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0022524" y="409493"/>
        <a:ext cx="1133954" cy="8923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B49C7-1AD2-4040-9DA9-4ADE73050FCA}">
      <dsp:nvSpPr>
        <dsp:cNvPr id="0" name=""/>
        <dsp:cNvSpPr/>
      </dsp:nvSpPr>
      <dsp:spPr>
        <a:xfrm>
          <a:off x="3140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Measures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0902" y="409493"/>
        <a:ext cx="1133954" cy="892341"/>
      </dsp:txXfrm>
    </dsp:sp>
    <dsp:sp modelId="{AA3B98D8-C1F9-40C3-A1B5-336FD37F48F6}">
      <dsp:nvSpPr>
        <dsp:cNvPr id="0" name=""/>
        <dsp:cNvSpPr/>
      </dsp:nvSpPr>
      <dsp:spPr>
        <a:xfrm>
          <a:off x="131156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311567" y="767167"/>
        <a:ext cx="176518" cy="176994"/>
      </dsp:txXfrm>
    </dsp:sp>
    <dsp:sp modelId="{63C941D2-C369-4CCE-BC27-911ECD17190D}">
      <dsp:nvSpPr>
        <dsp:cNvPr id="0" name=""/>
        <dsp:cNvSpPr/>
      </dsp:nvSpPr>
      <dsp:spPr>
        <a:xfrm>
          <a:off x="166841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Collect Baseline Data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696173" y="409493"/>
        <a:ext cx="1133954" cy="892341"/>
      </dsp:txXfrm>
    </dsp:sp>
    <dsp:sp modelId="{8C9625CC-8FEF-4176-B459-4F625E910F01}">
      <dsp:nvSpPr>
        <dsp:cNvPr id="0" name=""/>
        <dsp:cNvSpPr/>
      </dsp:nvSpPr>
      <dsp:spPr>
        <a:xfrm>
          <a:off x="297683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976837" y="767167"/>
        <a:ext cx="176518" cy="176994"/>
      </dsp:txXfrm>
    </dsp:sp>
    <dsp:sp modelId="{60460C3C-31F3-4606-9C85-9E93FDBB3CA7}">
      <dsp:nvSpPr>
        <dsp:cNvPr id="0" name=""/>
        <dsp:cNvSpPr/>
      </dsp:nvSpPr>
      <dsp:spPr>
        <a:xfrm>
          <a:off x="333368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a clear aim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361443" y="409493"/>
        <a:ext cx="1133954" cy="892341"/>
      </dsp:txXfrm>
    </dsp:sp>
    <dsp:sp modelId="{C12BAE5B-6050-4D4D-B6D1-5BA4B9EB0313}">
      <dsp:nvSpPr>
        <dsp:cNvPr id="0" name=""/>
        <dsp:cNvSpPr/>
      </dsp:nvSpPr>
      <dsp:spPr>
        <a:xfrm>
          <a:off x="464210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4642108" y="767167"/>
        <a:ext cx="176518" cy="176994"/>
      </dsp:txXfrm>
    </dsp:sp>
    <dsp:sp modelId="{7C809BBF-AE73-4238-ADAC-6108CF916E49}">
      <dsp:nvSpPr>
        <dsp:cNvPr id="0" name=""/>
        <dsp:cNvSpPr/>
      </dsp:nvSpPr>
      <dsp:spPr>
        <a:xfrm>
          <a:off x="499895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Consistent data collection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026713" y="409493"/>
        <a:ext cx="1133954" cy="892341"/>
      </dsp:txXfrm>
    </dsp:sp>
    <dsp:sp modelId="{B08A6C7D-A2B3-4929-B950-18B41A436CC5}">
      <dsp:nvSpPr>
        <dsp:cNvPr id="0" name=""/>
        <dsp:cNvSpPr/>
      </dsp:nvSpPr>
      <dsp:spPr>
        <a:xfrm>
          <a:off x="630737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6307378" y="767167"/>
        <a:ext cx="176518" cy="176994"/>
      </dsp:txXfrm>
    </dsp:sp>
    <dsp:sp modelId="{EA4D853E-B6B5-438D-8609-354C61F0CCC1}">
      <dsp:nvSpPr>
        <dsp:cNvPr id="0" name=""/>
        <dsp:cNvSpPr/>
      </dsp:nvSpPr>
      <dsp:spPr>
        <a:xfrm>
          <a:off x="666422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Avoid common pitfalls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6691983" y="409493"/>
        <a:ext cx="1133954" cy="892341"/>
      </dsp:txXfrm>
    </dsp:sp>
    <dsp:sp modelId="{2B4D1D0F-CC8D-4226-A1E1-D3CCFB6A3C37}">
      <dsp:nvSpPr>
        <dsp:cNvPr id="0" name=""/>
        <dsp:cNvSpPr/>
      </dsp:nvSpPr>
      <dsp:spPr>
        <a:xfrm>
          <a:off x="797264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7972648" y="767167"/>
        <a:ext cx="176518" cy="176994"/>
      </dsp:txXfrm>
    </dsp:sp>
    <dsp:sp modelId="{085FBCA4-F2D2-44EF-98D9-1C1819B58381}">
      <dsp:nvSpPr>
        <dsp:cNvPr id="0" name=""/>
        <dsp:cNvSpPr/>
      </dsp:nvSpPr>
      <dsp:spPr>
        <a:xfrm>
          <a:off x="832949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Report and chart progress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8357254" y="409493"/>
        <a:ext cx="1133954" cy="892341"/>
      </dsp:txXfrm>
    </dsp:sp>
    <dsp:sp modelId="{53B3BA99-3282-446D-BD3A-F4F4C96BD5D7}">
      <dsp:nvSpPr>
        <dsp:cNvPr id="0" name=""/>
        <dsp:cNvSpPr/>
      </dsp:nvSpPr>
      <dsp:spPr>
        <a:xfrm>
          <a:off x="963791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9637918" y="767167"/>
        <a:ext cx="176518" cy="176994"/>
      </dsp:txXfrm>
    </dsp:sp>
    <dsp:sp modelId="{3F54E158-5706-4120-B286-F5E58DDE12F7}">
      <dsp:nvSpPr>
        <dsp:cNvPr id="0" name=""/>
        <dsp:cNvSpPr/>
      </dsp:nvSpPr>
      <dsp:spPr>
        <a:xfrm>
          <a:off x="999476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Ask questions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0022524" y="409493"/>
        <a:ext cx="1133954" cy="8923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B49C7-1AD2-4040-9DA9-4ADE73050FCA}">
      <dsp:nvSpPr>
        <dsp:cNvPr id="0" name=""/>
        <dsp:cNvSpPr/>
      </dsp:nvSpPr>
      <dsp:spPr>
        <a:xfrm>
          <a:off x="3219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Measures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1673" y="279480"/>
        <a:ext cx="1162200" cy="914568"/>
      </dsp:txXfrm>
    </dsp:sp>
    <dsp:sp modelId="{AA3B98D8-C1F9-40C3-A1B5-336FD37F48F6}">
      <dsp:nvSpPr>
        <dsp:cNvPr id="0" name=""/>
        <dsp:cNvSpPr/>
      </dsp:nvSpPr>
      <dsp:spPr>
        <a:xfrm>
          <a:off x="1344238" y="585595"/>
          <a:ext cx="258450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344238" y="646063"/>
        <a:ext cx="180915" cy="181402"/>
      </dsp:txXfrm>
    </dsp:sp>
    <dsp:sp modelId="{63C941D2-C369-4CCE-BC27-911ECD17190D}">
      <dsp:nvSpPr>
        <dsp:cNvPr id="0" name=""/>
        <dsp:cNvSpPr/>
      </dsp:nvSpPr>
      <dsp:spPr>
        <a:xfrm>
          <a:off x="1709970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Collect Baseline Data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738424" y="279480"/>
        <a:ext cx="1162200" cy="914568"/>
      </dsp:txXfrm>
    </dsp:sp>
    <dsp:sp modelId="{8C9625CC-8FEF-4176-B459-4F625E910F01}">
      <dsp:nvSpPr>
        <dsp:cNvPr id="0" name=""/>
        <dsp:cNvSpPr/>
      </dsp:nvSpPr>
      <dsp:spPr>
        <a:xfrm rot="21578971">
          <a:off x="3048724" y="580359"/>
          <a:ext cx="253658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048725" y="641060"/>
        <a:ext cx="177561" cy="181402"/>
      </dsp:txXfrm>
    </dsp:sp>
    <dsp:sp modelId="{60460C3C-31F3-4606-9C85-9E93FDBB3CA7}">
      <dsp:nvSpPr>
        <dsp:cNvPr id="0" name=""/>
        <dsp:cNvSpPr/>
      </dsp:nvSpPr>
      <dsp:spPr>
        <a:xfrm>
          <a:off x="3407671" y="240641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a clear aim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436125" y="269095"/>
        <a:ext cx="1162200" cy="914568"/>
      </dsp:txXfrm>
    </dsp:sp>
    <dsp:sp modelId="{C12BAE5B-6050-4D4D-B6D1-5BA4B9EB0313}">
      <dsp:nvSpPr>
        <dsp:cNvPr id="0" name=""/>
        <dsp:cNvSpPr/>
      </dsp:nvSpPr>
      <dsp:spPr>
        <a:xfrm rot="20807">
          <a:off x="4750950" y="580448"/>
          <a:ext cx="263252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4750951" y="640677"/>
        <a:ext cx="184276" cy="181402"/>
      </dsp:txXfrm>
    </dsp:sp>
    <dsp:sp modelId="{7C809BBF-AE73-4238-ADAC-6108CF916E49}">
      <dsp:nvSpPr>
        <dsp:cNvPr id="0" name=""/>
        <dsp:cNvSpPr/>
      </dsp:nvSpPr>
      <dsp:spPr>
        <a:xfrm>
          <a:off x="5123473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Consistent data collection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151927" y="279480"/>
        <a:ext cx="1162200" cy="914568"/>
      </dsp:txXfrm>
    </dsp:sp>
    <dsp:sp modelId="{B08A6C7D-A2B3-4929-B950-18B41A436CC5}">
      <dsp:nvSpPr>
        <dsp:cNvPr id="0" name=""/>
        <dsp:cNvSpPr/>
      </dsp:nvSpPr>
      <dsp:spPr>
        <a:xfrm>
          <a:off x="6464492" y="585595"/>
          <a:ext cx="258450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6464492" y="646063"/>
        <a:ext cx="180915" cy="181402"/>
      </dsp:txXfrm>
    </dsp:sp>
    <dsp:sp modelId="{EA4D853E-B6B5-438D-8609-354C61F0CCC1}">
      <dsp:nvSpPr>
        <dsp:cNvPr id="0" name=""/>
        <dsp:cNvSpPr/>
      </dsp:nvSpPr>
      <dsp:spPr>
        <a:xfrm>
          <a:off x="6830225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Avoid common pitfalls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6858679" y="279480"/>
        <a:ext cx="1162200" cy="914568"/>
      </dsp:txXfrm>
    </dsp:sp>
    <dsp:sp modelId="{2B4D1D0F-CC8D-4226-A1E1-D3CCFB6A3C37}">
      <dsp:nvSpPr>
        <dsp:cNvPr id="0" name=""/>
        <dsp:cNvSpPr/>
      </dsp:nvSpPr>
      <dsp:spPr>
        <a:xfrm>
          <a:off x="8171244" y="585595"/>
          <a:ext cx="258450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8171244" y="646063"/>
        <a:ext cx="180915" cy="181402"/>
      </dsp:txXfrm>
    </dsp:sp>
    <dsp:sp modelId="{085FBCA4-F2D2-44EF-98D9-1C1819B58381}">
      <dsp:nvSpPr>
        <dsp:cNvPr id="0" name=""/>
        <dsp:cNvSpPr/>
      </dsp:nvSpPr>
      <dsp:spPr>
        <a:xfrm>
          <a:off x="8536976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Report and chart progress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8565430" y="279480"/>
        <a:ext cx="1162200" cy="914568"/>
      </dsp:txXfrm>
    </dsp:sp>
    <dsp:sp modelId="{53B3BA99-3282-446D-BD3A-F4F4C96BD5D7}">
      <dsp:nvSpPr>
        <dsp:cNvPr id="0" name=""/>
        <dsp:cNvSpPr/>
      </dsp:nvSpPr>
      <dsp:spPr>
        <a:xfrm>
          <a:off x="9877996" y="585595"/>
          <a:ext cx="258450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9877996" y="646063"/>
        <a:ext cx="180915" cy="181402"/>
      </dsp:txXfrm>
    </dsp:sp>
    <dsp:sp modelId="{3F54E158-5706-4120-B286-F5E58DDE12F7}">
      <dsp:nvSpPr>
        <dsp:cNvPr id="0" name=""/>
        <dsp:cNvSpPr/>
      </dsp:nvSpPr>
      <dsp:spPr>
        <a:xfrm>
          <a:off x="10243728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Ask questions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0272182" y="279480"/>
        <a:ext cx="1162200" cy="9145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B49C7-1AD2-4040-9DA9-4ADE73050FCA}">
      <dsp:nvSpPr>
        <dsp:cNvPr id="0" name=""/>
        <dsp:cNvSpPr/>
      </dsp:nvSpPr>
      <dsp:spPr>
        <a:xfrm>
          <a:off x="3219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Measures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1673" y="279480"/>
        <a:ext cx="1162200" cy="914568"/>
      </dsp:txXfrm>
    </dsp:sp>
    <dsp:sp modelId="{AA3B98D8-C1F9-40C3-A1B5-336FD37F48F6}">
      <dsp:nvSpPr>
        <dsp:cNvPr id="0" name=""/>
        <dsp:cNvSpPr/>
      </dsp:nvSpPr>
      <dsp:spPr>
        <a:xfrm>
          <a:off x="1344238" y="585595"/>
          <a:ext cx="258450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344238" y="646063"/>
        <a:ext cx="180915" cy="181402"/>
      </dsp:txXfrm>
    </dsp:sp>
    <dsp:sp modelId="{63C941D2-C369-4CCE-BC27-911ECD17190D}">
      <dsp:nvSpPr>
        <dsp:cNvPr id="0" name=""/>
        <dsp:cNvSpPr/>
      </dsp:nvSpPr>
      <dsp:spPr>
        <a:xfrm>
          <a:off x="1709970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Collect Baseline Data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738424" y="279480"/>
        <a:ext cx="1162200" cy="914568"/>
      </dsp:txXfrm>
    </dsp:sp>
    <dsp:sp modelId="{8C9625CC-8FEF-4176-B459-4F625E910F01}">
      <dsp:nvSpPr>
        <dsp:cNvPr id="0" name=""/>
        <dsp:cNvSpPr/>
      </dsp:nvSpPr>
      <dsp:spPr>
        <a:xfrm rot="21578971">
          <a:off x="3048724" y="580359"/>
          <a:ext cx="253658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048725" y="641060"/>
        <a:ext cx="177561" cy="181402"/>
      </dsp:txXfrm>
    </dsp:sp>
    <dsp:sp modelId="{60460C3C-31F3-4606-9C85-9E93FDBB3CA7}">
      <dsp:nvSpPr>
        <dsp:cNvPr id="0" name=""/>
        <dsp:cNvSpPr/>
      </dsp:nvSpPr>
      <dsp:spPr>
        <a:xfrm>
          <a:off x="3407671" y="240641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a clear aim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436125" y="269095"/>
        <a:ext cx="1162200" cy="914568"/>
      </dsp:txXfrm>
    </dsp:sp>
    <dsp:sp modelId="{C12BAE5B-6050-4D4D-B6D1-5BA4B9EB0313}">
      <dsp:nvSpPr>
        <dsp:cNvPr id="0" name=""/>
        <dsp:cNvSpPr/>
      </dsp:nvSpPr>
      <dsp:spPr>
        <a:xfrm rot="20807">
          <a:off x="4750950" y="580448"/>
          <a:ext cx="263252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4750951" y="640677"/>
        <a:ext cx="184276" cy="181402"/>
      </dsp:txXfrm>
    </dsp:sp>
    <dsp:sp modelId="{7C809BBF-AE73-4238-ADAC-6108CF916E49}">
      <dsp:nvSpPr>
        <dsp:cNvPr id="0" name=""/>
        <dsp:cNvSpPr/>
      </dsp:nvSpPr>
      <dsp:spPr>
        <a:xfrm>
          <a:off x="5123473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Consistent data collection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151927" y="279480"/>
        <a:ext cx="1162200" cy="914568"/>
      </dsp:txXfrm>
    </dsp:sp>
    <dsp:sp modelId="{B08A6C7D-A2B3-4929-B950-18B41A436CC5}">
      <dsp:nvSpPr>
        <dsp:cNvPr id="0" name=""/>
        <dsp:cNvSpPr/>
      </dsp:nvSpPr>
      <dsp:spPr>
        <a:xfrm>
          <a:off x="6464492" y="585595"/>
          <a:ext cx="258450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6464492" y="646063"/>
        <a:ext cx="180915" cy="181402"/>
      </dsp:txXfrm>
    </dsp:sp>
    <dsp:sp modelId="{EA4D853E-B6B5-438D-8609-354C61F0CCC1}">
      <dsp:nvSpPr>
        <dsp:cNvPr id="0" name=""/>
        <dsp:cNvSpPr/>
      </dsp:nvSpPr>
      <dsp:spPr>
        <a:xfrm>
          <a:off x="6830225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Avoid common pitfalls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6858679" y="279480"/>
        <a:ext cx="1162200" cy="914568"/>
      </dsp:txXfrm>
    </dsp:sp>
    <dsp:sp modelId="{2B4D1D0F-CC8D-4226-A1E1-D3CCFB6A3C37}">
      <dsp:nvSpPr>
        <dsp:cNvPr id="0" name=""/>
        <dsp:cNvSpPr/>
      </dsp:nvSpPr>
      <dsp:spPr>
        <a:xfrm>
          <a:off x="8171244" y="585595"/>
          <a:ext cx="258450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8171244" y="646063"/>
        <a:ext cx="180915" cy="181402"/>
      </dsp:txXfrm>
    </dsp:sp>
    <dsp:sp modelId="{085FBCA4-F2D2-44EF-98D9-1C1819B58381}">
      <dsp:nvSpPr>
        <dsp:cNvPr id="0" name=""/>
        <dsp:cNvSpPr/>
      </dsp:nvSpPr>
      <dsp:spPr>
        <a:xfrm>
          <a:off x="8536976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Report and chart progress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8565430" y="279480"/>
        <a:ext cx="1162200" cy="914568"/>
      </dsp:txXfrm>
    </dsp:sp>
    <dsp:sp modelId="{53B3BA99-3282-446D-BD3A-F4F4C96BD5D7}">
      <dsp:nvSpPr>
        <dsp:cNvPr id="0" name=""/>
        <dsp:cNvSpPr/>
      </dsp:nvSpPr>
      <dsp:spPr>
        <a:xfrm>
          <a:off x="9877996" y="585595"/>
          <a:ext cx="258450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9877996" y="646063"/>
        <a:ext cx="180915" cy="181402"/>
      </dsp:txXfrm>
    </dsp:sp>
    <dsp:sp modelId="{3F54E158-5706-4120-B286-F5E58DDE12F7}">
      <dsp:nvSpPr>
        <dsp:cNvPr id="0" name=""/>
        <dsp:cNvSpPr/>
      </dsp:nvSpPr>
      <dsp:spPr>
        <a:xfrm>
          <a:off x="10243728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Ask questions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0272182" y="279480"/>
        <a:ext cx="1162200" cy="9145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B49C7-1AD2-4040-9DA9-4ADE73050FCA}">
      <dsp:nvSpPr>
        <dsp:cNvPr id="0" name=""/>
        <dsp:cNvSpPr/>
      </dsp:nvSpPr>
      <dsp:spPr>
        <a:xfrm>
          <a:off x="3219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Measures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1673" y="279480"/>
        <a:ext cx="1162200" cy="914568"/>
      </dsp:txXfrm>
    </dsp:sp>
    <dsp:sp modelId="{AA3B98D8-C1F9-40C3-A1B5-336FD37F48F6}">
      <dsp:nvSpPr>
        <dsp:cNvPr id="0" name=""/>
        <dsp:cNvSpPr/>
      </dsp:nvSpPr>
      <dsp:spPr>
        <a:xfrm>
          <a:off x="1344238" y="585595"/>
          <a:ext cx="258450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344238" y="646063"/>
        <a:ext cx="180915" cy="181402"/>
      </dsp:txXfrm>
    </dsp:sp>
    <dsp:sp modelId="{63C941D2-C369-4CCE-BC27-911ECD17190D}">
      <dsp:nvSpPr>
        <dsp:cNvPr id="0" name=""/>
        <dsp:cNvSpPr/>
      </dsp:nvSpPr>
      <dsp:spPr>
        <a:xfrm>
          <a:off x="1709970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Collect Baseline Data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738424" y="279480"/>
        <a:ext cx="1162200" cy="914568"/>
      </dsp:txXfrm>
    </dsp:sp>
    <dsp:sp modelId="{8C9625CC-8FEF-4176-B459-4F625E910F01}">
      <dsp:nvSpPr>
        <dsp:cNvPr id="0" name=""/>
        <dsp:cNvSpPr/>
      </dsp:nvSpPr>
      <dsp:spPr>
        <a:xfrm rot="21578971">
          <a:off x="3048724" y="580359"/>
          <a:ext cx="253658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048725" y="641060"/>
        <a:ext cx="177561" cy="181402"/>
      </dsp:txXfrm>
    </dsp:sp>
    <dsp:sp modelId="{60460C3C-31F3-4606-9C85-9E93FDBB3CA7}">
      <dsp:nvSpPr>
        <dsp:cNvPr id="0" name=""/>
        <dsp:cNvSpPr/>
      </dsp:nvSpPr>
      <dsp:spPr>
        <a:xfrm>
          <a:off x="3407671" y="240641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a clear aim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436125" y="269095"/>
        <a:ext cx="1162200" cy="914568"/>
      </dsp:txXfrm>
    </dsp:sp>
    <dsp:sp modelId="{C12BAE5B-6050-4D4D-B6D1-5BA4B9EB0313}">
      <dsp:nvSpPr>
        <dsp:cNvPr id="0" name=""/>
        <dsp:cNvSpPr/>
      </dsp:nvSpPr>
      <dsp:spPr>
        <a:xfrm rot="20807">
          <a:off x="4750950" y="580448"/>
          <a:ext cx="263252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4750951" y="640677"/>
        <a:ext cx="184276" cy="181402"/>
      </dsp:txXfrm>
    </dsp:sp>
    <dsp:sp modelId="{7C809BBF-AE73-4238-ADAC-6108CF916E49}">
      <dsp:nvSpPr>
        <dsp:cNvPr id="0" name=""/>
        <dsp:cNvSpPr/>
      </dsp:nvSpPr>
      <dsp:spPr>
        <a:xfrm>
          <a:off x="5123473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Consistent data collection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151927" y="279480"/>
        <a:ext cx="1162200" cy="914568"/>
      </dsp:txXfrm>
    </dsp:sp>
    <dsp:sp modelId="{B08A6C7D-A2B3-4929-B950-18B41A436CC5}">
      <dsp:nvSpPr>
        <dsp:cNvPr id="0" name=""/>
        <dsp:cNvSpPr/>
      </dsp:nvSpPr>
      <dsp:spPr>
        <a:xfrm>
          <a:off x="6464492" y="585595"/>
          <a:ext cx="258450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6464492" y="646063"/>
        <a:ext cx="180915" cy="181402"/>
      </dsp:txXfrm>
    </dsp:sp>
    <dsp:sp modelId="{EA4D853E-B6B5-438D-8609-354C61F0CCC1}">
      <dsp:nvSpPr>
        <dsp:cNvPr id="0" name=""/>
        <dsp:cNvSpPr/>
      </dsp:nvSpPr>
      <dsp:spPr>
        <a:xfrm>
          <a:off x="6830225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Avoid common pitfalls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6858679" y="279480"/>
        <a:ext cx="1162200" cy="914568"/>
      </dsp:txXfrm>
    </dsp:sp>
    <dsp:sp modelId="{2B4D1D0F-CC8D-4226-A1E1-D3CCFB6A3C37}">
      <dsp:nvSpPr>
        <dsp:cNvPr id="0" name=""/>
        <dsp:cNvSpPr/>
      </dsp:nvSpPr>
      <dsp:spPr>
        <a:xfrm>
          <a:off x="8171244" y="585595"/>
          <a:ext cx="258450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8171244" y="646063"/>
        <a:ext cx="180915" cy="181402"/>
      </dsp:txXfrm>
    </dsp:sp>
    <dsp:sp modelId="{085FBCA4-F2D2-44EF-98D9-1C1819B58381}">
      <dsp:nvSpPr>
        <dsp:cNvPr id="0" name=""/>
        <dsp:cNvSpPr/>
      </dsp:nvSpPr>
      <dsp:spPr>
        <a:xfrm>
          <a:off x="8536976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Report and chart progress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8565430" y="279480"/>
        <a:ext cx="1162200" cy="914568"/>
      </dsp:txXfrm>
    </dsp:sp>
    <dsp:sp modelId="{53B3BA99-3282-446D-BD3A-F4F4C96BD5D7}">
      <dsp:nvSpPr>
        <dsp:cNvPr id="0" name=""/>
        <dsp:cNvSpPr/>
      </dsp:nvSpPr>
      <dsp:spPr>
        <a:xfrm>
          <a:off x="9877996" y="585595"/>
          <a:ext cx="258450" cy="302338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9877996" y="646063"/>
        <a:ext cx="180915" cy="181402"/>
      </dsp:txXfrm>
    </dsp:sp>
    <dsp:sp modelId="{3F54E158-5706-4120-B286-F5E58DDE12F7}">
      <dsp:nvSpPr>
        <dsp:cNvPr id="0" name=""/>
        <dsp:cNvSpPr/>
      </dsp:nvSpPr>
      <dsp:spPr>
        <a:xfrm>
          <a:off x="10243728" y="251026"/>
          <a:ext cx="1219108" cy="97147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Ask questions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0272182" y="279480"/>
        <a:ext cx="1162200" cy="91456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B49C7-1AD2-4040-9DA9-4ADE73050FCA}">
      <dsp:nvSpPr>
        <dsp:cNvPr id="0" name=""/>
        <dsp:cNvSpPr/>
      </dsp:nvSpPr>
      <dsp:spPr>
        <a:xfrm>
          <a:off x="3140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Measures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0902" y="409493"/>
        <a:ext cx="1133954" cy="892341"/>
      </dsp:txXfrm>
    </dsp:sp>
    <dsp:sp modelId="{AA3B98D8-C1F9-40C3-A1B5-336FD37F48F6}">
      <dsp:nvSpPr>
        <dsp:cNvPr id="0" name=""/>
        <dsp:cNvSpPr/>
      </dsp:nvSpPr>
      <dsp:spPr>
        <a:xfrm>
          <a:off x="131156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311567" y="767167"/>
        <a:ext cx="176518" cy="176994"/>
      </dsp:txXfrm>
    </dsp:sp>
    <dsp:sp modelId="{63C941D2-C369-4CCE-BC27-911ECD17190D}">
      <dsp:nvSpPr>
        <dsp:cNvPr id="0" name=""/>
        <dsp:cNvSpPr/>
      </dsp:nvSpPr>
      <dsp:spPr>
        <a:xfrm>
          <a:off x="166841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Collect Baseline Data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696173" y="409493"/>
        <a:ext cx="1133954" cy="892341"/>
      </dsp:txXfrm>
    </dsp:sp>
    <dsp:sp modelId="{8C9625CC-8FEF-4176-B459-4F625E910F01}">
      <dsp:nvSpPr>
        <dsp:cNvPr id="0" name=""/>
        <dsp:cNvSpPr/>
      </dsp:nvSpPr>
      <dsp:spPr>
        <a:xfrm>
          <a:off x="2976837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976837" y="767167"/>
        <a:ext cx="176518" cy="176994"/>
      </dsp:txXfrm>
    </dsp:sp>
    <dsp:sp modelId="{60460C3C-31F3-4606-9C85-9E93FDBB3CA7}">
      <dsp:nvSpPr>
        <dsp:cNvPr id="0" name=""/>
        <dsp:cNvSpPr/>
      </dsp:nvSpPr>
      <dsp:spPr>
        <a:xfrm>
          <a:off x="333368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Define a clear aim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361443" y="409493"/>
        <a:ext cx="1133954" cy="892341"/>
      </dsp:txXfrm>
    </dsp:sp>
    <dsp:sp modelId="{C12BAE5B-6050-4D4D-B6D1-5BA4B9EB0313}">
      <dsp:nvSpPr>
        <dsp:cNvPr id="0" name=""/>
        <dsp:cNvSpPr/>
      </dsp:nvSpPr>
      <dsp:spPr>
        <a:xfrm>
          <a:off x="464210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4642108" y="767167"/>
        <a:ext cx="176518" cy="176994"/>
      </dsp:txXfrm>
    </dsp:sp>
    <dsp:sp modelId="{7C809BBF-AE73-4238-ADAC-6108CF916E49}">
      <dsp:nvSpPr>
        <dsp:cNvPr id="0" name=""/>
        <dsp:cNvSpPr/>
      </dsp:nvSpPr>
      <dsp:spPr>
        <a:xfrm>
          <a:off x="499895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Consistent data collection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026713" y="409493"/>
        <a:ext cx="1133954" cy="892341"/>
      </dsp:txXfrm>
    </dsp:sp>
    <dsp:sp modelId="{B08A6C7D-A2B3-4929-B950-18B41A436CC5}">
      <dsp:nvSpPr>
        <dsp:cNvPr id="0" name=""/>
        <dsp:cNvSpPr/>
      </dsp:nvSpPr>
      <dsp:spPr>
        <a:xfrm>
          <a:off x="630737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6307378" y="767167"/>
        <a:ext cx="176518" cy="176994"/>
      </dsp:txXfrm>
    </dsp:sp>
    <dsp:sp modelId="{EA4D853E-B6B5-438D-8609-354C61F0CCC1}">
      <dsp:nvSpPr>
        <dsp:cNvPr id="0" name=""/>
        <dsp:cNvSpPr/>
      </dsp:nvSpPr>
      <dsp:spPr>
        <a:xfrm>
          <a:off x="6664221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Avoid common pitfalls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6691983" y="409493"/>
        <a:ext cx="1133954" cy="892341"/>
      </dsp:txXfrm>
    </dsp:sp>
    <dsp:sp modelId="{2B4D1D0F-CC8D-4226-A1E1-D3CCFB6A3C37}">
      <dsp:nvSpPr>
        <dsp:cNvPr id="0" name=""/>
        <dsp:cNvSpPr/>
      </dsp:nvSpPr>
      <dsp:spPr>
        <a:xfrm>
          <a:off x="797264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7972648" y="767167"/>
        <a:ext cx="176518" cy="176994"/>
      </dsp:txXfrm>
    </dsp:sp>
    <dsp:sp modelId="{085FBCA4-F2D2-44EF-98D9-1C1819B58381}">
      <dsp:nvSpPr>
        <dsp:cNvPr id="0" name=""/>
        <dsp:cNvSpPr/>
      </dsp:nvSpPr>
      <dsp:spPr>
        <a:xfrm>
          <a:off x="832949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Report and chart progress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8357254" y="409493"/>
        <a:ext cx="1133954" cy="892341"/>
      </dsp:txXfrm>
    </dsp:sp>
    <dsp:sp modelId="{53B3BA99-3282-446D-BD3A-F4F4C96BD5D7}">
      <dsp:nvSpPr>
        <dsp:cNvPr id="0" name=""/>
        <dsp:cNvSpPr/>
      </dsp:nvSpPr>
      <dsp:spPr>
        <a:xfrm>
          <a:off x="9637918" y="708169"/>
          <a:ext cx="252169" cy="294990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9637918" y="767167"/>
        <a:ext cx="176518" cy="176994"/>
      </dsp:txXfrm>
    </dsp:sp>
    <dsp:sp modelId="{3F54E158-5706-4120-B286-F5E58DDE12F7}">
      <dsp:nvSpPr>
        <dsp:cNvPr id="0" name=""/>
        <dsp:cNvSpPr/>
      </dsp:nvSpPr>
      <dsp:spPr>
        <a:xfrm>
          <a:off x="9994762" y="381731"/>
          <a:ext cx="1189478" cy="947865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Ask questions</a:t>
          </a:r>
          <a:endParaRPr lang="en-US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0022524" y="409493"/>
        <a:ext cx="1133954" cy="8923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606B0-FA39-420E-AD2E-20234BD090F3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732C-B3F7-448B-A73E-C9E834F51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49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519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7160-578B-4821-9AAD-3F9049360CC0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2EEE-7291-4FE2-83CB-B0CD6CB79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060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7160-578B-4821-9AAD-3F9049360CC0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2EEE-7291-4FE2-83CB-B0CD6CB79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211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7160-578B-4821-9AAD-3F9049360CC0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2EEE-7291-4FE2-83CB-B0CD6CB79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156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7160-578B-4821-9AAD-3F9049360CC0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2EEE-7291-4FE2-83CB-B0CD6CB79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206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7160-578B-4821-9AAD-3F9049360CC0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2EEE-7291-4FE2-83CB-B0CD6CB79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364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7160-578B-4821-9AAD-3F9049360CC0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2EEE-7291-4FE2-83CB-B0CD6CB79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951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7160-578B-4821-9AAD-3F9049360CC0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2EEE-7291-4FE2-83CB-B0CD6CB79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052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7160-578B-4821-9AAD-3F9049360CC0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2EEE-7291-4FE2-83CB-B0CD6CB79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564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7160-578B-4821-9AAD-3F9049360CC0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2EEE-7291-4FE2-83CB-B0CD6CB79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835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7160-578B-4821-9AAD-3F9049360CC0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2EEE-7291-4FE2-83CB-B0CD6CB79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94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7160-578B-4821-9AAD-3F9049360CC0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2EEE-7291-4FE2-83CB-B0CD6CB79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509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B7160-578B-4821-9AAD-3F9049360CC0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C2EEE-7291-4FE2-83CB-B0CD6CB79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218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8.emf"/><Relationship Id="rId5" Type="http://schemas.openxmlformats.org/officeDocument/2006/relationships/diagramQuickStyle" Target="../diagrams/quickStyle6.xml"/><Relationship Id="rId10" Type="http://schemas.openxmlformats.org/officeDocument/2006/relationships/oleObject" Target="../embeddings/oleObject2.bin"/><Relationship Id="rId4" Type="http://schemas.openxmlformats.org/officeDocument/2006/relationships/diagramLayout" Target="../diagrams/layout6.xml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8.emf"/><Relationship Id="rId5" Type="http://schemas.openxmlformats.org/officeDocument/2006/relationships/diagramQuickStyle" Target="../diagrams/quickStyle7.xml"/><Relationship Id="rId10" Type="http://schemas.openxmlformats.org/officeDocument/2006/relationships/oleObject" Target="../embeddings/oleObject2.bin"/><Relationship Id="rId4" Type="http://schemas.openxmlformats.org/officeDocument/2006/relationships/diagramLayout" Target="../diagrams/layout7.xml"/><Relationship Id="rId9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959428" y="1122363"/>
            <a:ext cx="870857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smtClean="0">
                <a:latin typeface="Lucida Calligraphy" panose="03010101010101010101" pitchFamily="66" charset="0"/>
              </a:rPr>
              <a:t>Coaching change through data driven team work</a:t>
            </a:r>
            <a:endParaRPr lang="en-US" sz="4000" dirty="0">
              <a:latin typeface="Lucida Calligraphy" panose="03010101010101010101" pitchFamily="66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Jay Ford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University of Wisconsin-Madison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895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07369" y="512813"/>
            <a:ext cx="77724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Rule 3: Establishing an aim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41537" y="1447800"/>
            <a:ext cx="9925236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 flexible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Information suggests changing the aim, </a:t>
            </a:r>
            <a:r>
              <a:rPr kumimoji="0" lang="en-US" sz="2800" b="0" i="0" u="sng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 it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Aim is too ambitious, </a:t>
            </a:r>
            <a:r>
              <a:rPr kumimoji="0" lang="en-US" sz="2800" b="0" i="0" u="sng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 a realistic aim that still challenges the agency to improve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Aim is easily achieved, </a:t>
            </a:r>
            <a:r>
              <a:rPr kumimoji="0" lang="en-US" sz="2800" b="0" i="0" u="sng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 a more ambitious aim that stretches the agency’s capacity to improve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j02977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879768" y="4598126"/>
            <a:ext cx="2312231" cy="187570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23199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627355" y="2980863"/>
            <a:ext cx="50292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80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No Aim, No </a:t>
            </a:r>
            <a:r>
              <a:rPr lang="en-US" sz="80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Basline</a:t>
            </a:r>
            <a:r>
              <a:rPr lang="en-US" sz="80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=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555" y="1375891"/>
            <a:ext cx="6309360" cy="408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6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77460" y="574455"/>
            <a:ext cx="10515600" cy="915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7 Simple Rules of the Road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4" name="Diagra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5057429"/>
              </p:ext>
            </p:extLst>
          </p:nvPr>
        </p:nvGraphicFramePr>
        <p:xfrm>
          <a:off x="395018" y="1360298"/>
          <a:ext cx="11466056" cy="1473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own Arrow 4"/>
          <p:cNvSpPr/>
          <p:nvPr/>
        </p:nvSpPr>
        <p:spPr>
          <a:xfrm>
            <a:off x="878016" y="2627340"/>
            <a:ext cx="129346" cy="2788166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2532961" y="2627340"/>
            <a:ext cx="96568" cy="2359560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332649" y="2627340"/>
            <a:ext cx="1966696" cy="2579444"/>
            <a:chOff x="1412073" y="3657601"/>
            <a:chExt cx="5772490" cy="2092757"/>
          </a:xfrm>
        </p:grpSpPr>
        <p:sp>
          <p:nvSpPr>
            <p:cNvPr id="8" name="TextBox 7"/>
            <p:cNvSpPr txBox="1"/>
            <p:nvPr/>
          </p:nvSpPr>
          <p:spPr>
            <a:xfrm>
              <a:off x="1412073" y="4774010"/>
              <a:ext cx="5772490" cy="976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 Light" panose="020F0302020204030204"/>
                  <a:cs typeface="Arial" panose="020B0604020202020204" pitchFamily="34" charset="0"/>
                </a:rPr>
                <a:t>No: ↓ Fluoroquinolone starts/1000 resident days by 40%</a:t>
              </a:r>
            </a:p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 Light" panose="020F0302020204030204"/>
                  <a:cs typeface="Arial" panose="020B0604020202020204" pitchFamily="34" charset="0"/>
                </a:rPr>
                <a:t>Yes: ↓ Fluoroquinolone starts/1000 resident days from 3.60 to 2.16</a:t>
              </a:r>
            </a:p>
          </p:txBody>
        </p:sp>
        <p:sp>
          <p:nvSpPr>
            <p:cNvPr id="9" name="Down Arrow 8"/>
            <p:cNvSpPr/>
            <p:nvPr/>
          </p:nvSpPr>
          <p:spPr>
            <a:xfrm>
              <a:off x="4174272" y="3657601"/>
              <a:ext cx="196645" cy="1101212"/>
            </a:xfrm>
            <a:prstGeom prst="down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</p:grpSp>
      <p:sp>
        <p:nvSpPr>
          <p:cNvPr id="10" name="Down Arrow 9"/>
          <p:cNvSpPr/>
          <p:nvPr/>
        </p:nvSpPr>
        <p:spPr>
          <a:xfrm>
            <a:off x="6002465" y="2627340"/>
            <a:ext cx="91481" cy="2235273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53944" y="4862613"/>
            <a:ext cx="158852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alibri Light" panose="020F0302020204030204"/>
              </a:rPr>
              <a:t>Establish a process to consistently collect and record data using agreed upon definition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3101" y="5447388"/>
            <a:ext cx="15885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Antibiotic start time</a:t>
            </a:r>
            <a:r>
              <a:rPr lang="en-US" sz="14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: Time when ABX ordered to 1</a:t>
            </a:r>
            <a:r>
              <a:rPr lang="en-US" sz="1400" baseline="300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st</a:t>
            </a:r>
            <a:r>
              <a:rPr lang="en-US" sz="14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 dose administered.</a:t>
            </a:r>
            <a:endParaRPr lang="en-US" sz="1400" dirty="0">
              <a:solidFill>
                <a:prstClr val="white">
                  <a:lumMod val="65000"/>
                </a:prstClr>
              </a:solidFill>
              <a:latin typeface="Calibri Light" panose="020F030202020403020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01622" y="4862613"/>
            <a:ext cx="1622167" cy="1611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 indent="-168275">
              <a:buFontTx/>
              <a:buAutoNum type="arabicPeriod"/>
            </a:pPr>
            <a:r>
              <a:rPr lang="en-US" sz="14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Use agree upon definition</a:t>
            </a:r>
          </a:p>
          <a:p>
            <a:pPr marL="168275" indent="-168275">
              <a:buFontTx/>
              <a:buAutoNum type="arabicPeriod"/>
            </a:pPr>
            <a:r>
              <a:rPr lang="en-US" sz="14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Defines clear starting point</a:t>
            </a:r>
          </a:p>
          <a:p>
            <a:pPr marL="168275" indent="-168275">
              <a:buFontTx/>
              <a:buAutoNum type="arabicPeriod"/>
            </a:pPr>
            <a:r>
              <a:rPr lang="en-US" sz="14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Essential to successful change</a:t>
            </a:r>
          </a:p>
        </p:txBody>
      </p:sp>
    </p:spTree>
    <p:extLst>
      <p:ext uri="{BB962C8B-B14F-4D97-AF65-F5344CB8AC3E}">
        <p14:creationId xmlns:p14="http://schemas.microsoft.com/office/powerpoint/2010/main" val="219785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791F7-A40B-4CEF-B11E-1C53B238716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77460" y="574455"/>
            <a:ext cx="10515600" cy="915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7 Simple Rules of the Road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4" name="Diagram 3"/>
          <p:cNvGraphicFramePr>
            <a:graphicFrameLocks/>
          </p:cNvGraphicFramePr>
          <p:nvPr>
            <p:extLst/>
          </p:nvPr>
        </p:nvGraphicFramePr>
        <p:xfrm>
          <a:off x="395018" y="1360298"/>
          <a:ext cx="11466056" cy="1473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own Arrow 4"/>
          <p:cNvSpPr/>
          <p:nvPr/>
        </p:nvSpPr>
        <p:spPr>
          <a:xfrm>
            <a:off x="878016" y="2627340"/>
            <a:ext cx="129346" cy="2788166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2532961" y="2627340"/>
            <a:ext cx="96568" cy="2359560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332649" y="2627340"/>
            <a:ext cx="1966696" cy="2579444"/>
            <a:chOff x="1412073" y="3657601"/>
            <a:chExt cx="5772490" cy="2092757"/>
          </a:xfrm>
        </p:grpSpPr>
        <p:sp>
          <p:nvSpPr>
            <p:cNvPr id="8" name="TextBox 7"/>
            <p:cNvSpPr txBox="1"/>
            <p:nvPr/>
          </p:nvSpPr>
          <p:spPr>
            <a:xfrm>
              <a:off x="1412073" y="4774010"/>
              <a:ext cx="5772490" cy="976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anose="020B0604020202020204" pitchFamily="34" charset="0"/>
                </a:rPr>
                <a:t>No: ↓ Fluoroquinolone starts/1000 resident days by 40%</a:t>
              </a: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anose="020B0604020202020204" pitchFamily="34" charset="0"/>
                </a:rPr>
                <a:t>Yes: ↓ Fluoroquinolone starts/1000 resident days from 3.60 to 2.16</a:t>
              </a:r>
            </a:p>
          </p:txBody>
        </p:sp>
        <p:sp>
          <p:nvSpPr>
            <p:cNvPr id="9" name="Down Arrow 8"/>
            <p:cNvSpPr/>
            <p:nvPr/>
          </p:nvSpPr>
          <p:spPr>
            <a:xfrm>
              <a:off x="4174272" y="3657601"/>
              <a:ext cx="196645" cy="1101212"/>
            </a:xfrm>
            <a:prstGeom prst="down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</p:grpSp>
      <p:sp>
        <p:nvSpPr>
          <p:cNvPr id="10" name="Down Arrow 9"/>
          <p:cNvSpPr/>
          <p:nvPr/>
        </p:nvSpPr>
        <p:spPr>
          <a:xfrm>
            <a:off x="6002465" y="2627340"/>
            <a:ext cx="91481" cy="2235273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3101" y="5447388"/>
            <a:ext cx="15885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sng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Antibiotic start time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: Time when ABX ordered to 1</a:t>
            </a:r>
            <a:r>
              <a:rPr kumimoji="0" lang="en-US" sz="14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dose administered.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01622" y="4862613"/>
            <a:ext cx="1622167" cy="1611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Use agree upon definition</a:t>
            </a:r>
          </a:p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Defines clear starting point</a:t>
            </a:r>
          </a:p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Essential to successful change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333785" y="4862613"/>
            <a:ext cx="158852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Establish a process to consistently collect and record data using agreed upon definition</a:t>
            </a:r>
          </a:p>
        </p:txBody>
      </p:sp>
      <p:graphicFrame>
        <p:nvGraphicFramePr>
          <p:cNvPr id="1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3309690"/>
              </p:ext>
            </p:extLst>
          </p:nvPr>
        </p:nvGraphicFramePr>
        <p:xfrm>
          <a:off x="7331590" y="2652131"/>
          <a:ext cx="1097280" cy="1532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Bitmap Image" r:id="rId8" imgW="3123810" imgH="4533333" progId="Paint.Picture">
                  <p:embed/>
                </p:oleObj>
              </mc:Choice>
              <mc:Fallback>
                <p:oleObj name="Bitmap Image" r:id="rId8" imgW="3123810" imgH="4533333" progId="Paint.Picture">
                  <p:embed/>
                  <p:pic>
                    <p:nvPicPr>
                      <p:cNvPr id="15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1590" y="2652131"/>
                        <a:ext cx="1097280" cy="15329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7022720" y="4283824"/>
            <a:ext cx="2320378" cy="1364414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1600" dirty="0" smtClean="0">
                <a:solidFill>
                  <a:prstClr val="black"/>
                </a:solidFill>
                <a:latin typeface="Calibri Light" panose="020F0302020204030204"/>
              </a:rPr>
              <a:t>Stay out of the Quicksand</a:t>
            </a:r>
          </a:p>
          <a:p>
            <a:pPr marL="285750" indent="-168275">
              <a:buFont typeface="Arial" panose="020B0604020202020204" pitchFamily="34" charset="0"/>
              <a:buChar char="•"/>
            </a:pPr>
            <a:r>
              <a:rPr lang="en-US" altLang="en-US" sz="1200" dirty="0" smtClean="0">
                <a:solidFill>
                  <a:prstClr val="black"/>
                </a:solidFill>
                <a:latin typeface="Calibri Light" panose="020F0302020204030204"/>
              </a:rPr>
              <a:t>Don’t collect too much data</a:t>
            </a:r>
          </a:p>
          <a:p>
            <a:pPr marL="285750" indent="-168275">
              <a:buFont typeface="Arial" panose="020B0604020202020204" pitchFamily="34" charset="0"/>
              <a:buChar char="•"/>
            </a:pPr>
            <a:r>
              <a:rPr lang="en-US" altLang="en-US" sz="1200" dirty="0" smtClean="0">
                <a:solidFill>
                  <a:prstClr val="black"/>
                </a:solidFill>
                <a:latin typeface="Calibri Light" panose="020F0302020204030204"/>
              </a:rPr>
              <a:t>Don’t focus on too many measures</a:t>
            </a:r>
          </a:p>
          <a:p>
            <a:pPr marL="285750" indent="-168275">
              <a:buFont typeface="Arial" panose="020B0604020202020204" pitchFamily="34" charset="0"/>
              <a:buChar char="•"/>
            </a:pPr>
            <a:r>
              <a:rPr lang="en-US" altLang="en-US" sz="1200" dirty="0" smtClean="0">
                <a:solidFill>
                  <a:prstClr val="black"/>
                </a:solidFill>
                <a:latin typeface="Calibri Light" panose="020F0302020204030204"/>
              </a:rPr>
              <a:t>Don’t get trapped in analysis paralysis</a:t>
            </a:r>
          </a:p>
        </p:txBody>
      </p:sp>
    </p:spTree>
    <p:extLst>
      <p:ext uri="{BB962C8B-B14F-4D97-AF65-F5344CB8AC3E}">
        <p14:creationId xmlns:p14="http://schemas.microsoft.com/office/powerpoint/2010/main" val="343021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791F7-A40B-4CEF-B11E-1C53B238716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77460" y="574455"/>
            <a:ext cx="10515600" cy="915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7 Simple Rules of the Road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4" name="Diagram 3"/>
          <p:cNvGraphicFramePr>
            <a:graphicFrameLocks/>
          </p:cNvGraphicFramePr>
          <p:nvPr>
            <p:extLst/>
          </p:nvPr>
        </p:nvGraphicFramePr>
        <p:xfrm>
          <a:off x="395018" y="1360298"/>
          <a:ext cx="11466056" cy="1473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own Arrow 4"/>
          <p:cNvSpPr/>
          <p:nvPr/>
        </p:nvSpPr>
        <p:spPr>
          <a:xfrm>
            <a:off x="878016" y="2627340"/>
            <a:ext cx="129346" cy="2788166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2532961" y="2627340"/>
            <a:ext cx="96568" cy="2359560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332649" y="2627340"/>
            <a:ext cx="1966696" cy="2579444"/>
            <a:chOff x="1412073" y="3657601"/>
            <a:chExt cx="5772490" cy="2092757"/>
          </a:xfrm>
        </p:grpSpPr>
        <p:sp>
          <p:nvSpPr>
            <p:cNvPr id="8" name="TextBox 7"/>
            <p:cNvSpPr txBox="1"/>
            <p:nvPr/>
          </p:nvSpPr>
          <p:spPr>
            <a:xfrm>
              <a:off x="1412073" y="4774010"/>
              <a:ext cx="5772490" cy="976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anose="020B0604020202020204" pitchFamily="34" charset="0"/>
                </a:rPr>
                <a:t>No: ↓ Fluoroquinolone starts/1000 resident days by 40%</a:t>
              </a: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anose="020B0604020202020204" pitchFamily="34" charset="0"/>
                </a:rPr>
                <a:t>Yes: ↓ Fluoroquinolone starts/1000 resident days from 3.60 to 2.16</a:t>
              </a:r>
            </a:p>
          </p:txBody>
        </p:sp>
        <p:sp>
          <p:nvSpPr>
            <p:cNvPr id="9" name="Down Arrow 8"/>
            <p:cNvSpPr/>
            <p:nvPr/>
          </p:nvSpPr>
          <p:spPr>
            <a:xfrm>
              <a:off x="4174272" y="3657601"/>
              <a:ext cx="196645" cy="1101212"/>
            </a:xfrm>
            <a:prstGeom prst="down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</p:grpSp>
      <p:sp>
        <p:nvSpPr>
          <p:cNvPr id="10" name="Down Arrow 9"/>
          <p:cNvSpPr/>
          <p:nvPr/>
        </p:nvSpPr>
        <p:spPr>
          <a:xfrm>
            <a:off x="6002465" y="2627340"/>
            <a:ext cx="91481" cy="2235273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3101" y="5447388"/>
            <a:ext cx="15885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sng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Antibiotic start time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: Time when ABX ordered to 1</a:t>
            </a:r>
            <a:r>
              <a:rPr kumimoji="0" lang="en-US" sz="14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dose administered.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01622" y="4862613"/>
            <a:ext cx="1622167" cy="1611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Use agree upon definition</a:t>
            </a:r>
          </a:p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Defines clear starting point</a:t>
            </a:r>
          </a:p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Essential to successful change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333785" y="4862613"/>
            <a:ext cx="158852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Establish a process to consistently collect and record data using agreed upon definition</a:t>
            </a:r>
          </a:p>
        </p:txBody>
      </p:sp>
      <p:graphicFrame>
        <p:nvGraphicFramePr>
          <p:cNvPr id="15" name="Object 4"/>
          <p:cNvGraphicFramePr>
            <a:graphicFrameLocks noChangeAspect="1"/>
          </p:cNvGraphicFramePr>
          <p:nvPr>
            <p:extLst/>
          </p:nvPr>
        </p:nvGraphicFramePr>
        <p:xfrm>
          <a:off x="7331590" y="2652131"/>
          <a:ext cx="1097280" cy="1532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Bitmap Image" r:id="rId8" imgW="3123810" imgH="4533333" progId="Paint.Picture">
                  <p:embed/>
                </p:oleObj>
              </mc:Choice>
              <mc:Fallback>
                <p:oleObj name="Bitmap Image" r:id="rId8" imgW="3123810" imgH="4533333" progId="Paint.Picture">
                  <p:embed/>
                  <p:pic>
                    <p:nvPicPr>
                      <p:cNvPr id="15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1590" y="2652131"/>
                        <a:ext cx="1097280" cy="15329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7022720" y="4283824"/>
            <a:ext cx="2320378" cy="1364414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Stay out of the Quicksand</a:t>
            </a:r>
          </a:p>
          <a:p>
            <a:pPr marL="285750" marR="0" lvl="0" indent="-16827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Don’t collect too much data</a:t>
            </a:r>
          </a:p>
          <a:p>
            <a:pPr marL="285750" marR="0" lvl="0" indent="-16827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Don’t focus on too many measures</a:t>
            </a:r>
          </a:p>
          <a:p>
            <a:pPr marL="285750" marR="0" lvl="0" indent="-16827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Don’t get trapped in analysis paralysis</a:t>
            </a:r>
          </a:p>
        </p:txBody>
      </p:sp>
      <p:sp>
        <p:nvSpPr>
          <p:cNvPr id="17" name="Down Arrow 16"/>
          <p:cNvSpPr/>
          <p:nvPr/>
        </p:nvSpPr>
        <p:spPr>
          <a:xfrm>
            <a:off x="9466882" y="2652132"/>
            <a:ext cx="142094" cy="2334768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245324"/>
              </p:ext>
            </p:extLst>
          </p:nvPr>
        </p:nvGraphicFramePr>
        <p:xfrm>
          <a:off x="9289809" y="4871680"/>
          <a:ext cx="1933302" cy="1529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Chart" r:id="rId10" imgW="6381744" imgH="3447874" progId="Excel.Chart.8">
                  <p:embed/>
                </p:oleObj>
              </mc:Choice>
              <mc:Fallback>
                <p:oleObj name="Chart" r:id="rId10" imgW="6381744" imgH="3447874" progId="Excel.Chart.8">
                  <p:embed/>
                  <p:pic>
                    <p:nvPicPr>
                      <p:cNvPr id="1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9809" y="4871680"/>
                        <a:ext cx="1933302" cy="152981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248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55371" y="526868"/>
            <a:ext cx="805542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Rule 6: Report and Chart Progress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985421" y="1447800"/>
            <a:ext cx="10085033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Simple Axiom: One chart, one message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Charts can be used to: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Highlight the baseline (pre-change) data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Identify when a change was introduced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Visually represent the impact of individual changes over time, and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 your agency about sustaining change over time.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764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29979" y="618309"/>
            <a:ext cx="9096821" cy="83820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Guidance for Providing Feedback</a:t>
            </a: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891444" y="1901826"/>
            <a:ext cx="9739544" cy="4572000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marR="0" lvl="0" indent="-60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Ensure staff has sufficient background and/or familiarity to adequately interpret data.</a:t>
            </a:r>
          </a:p>
          <a:p>
            <a:pPr marL="609600" marR="0" lvl="0" indent="-60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Display numbers so that others can understand them.</a:t>
            </a:r>
          </a:p>
          <a:p>
            <a:pPr marL="609600" marR="0" lvl="0" indent="-60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Interpret numbers to make the correct decisions based on them.</a:t>
            </a:r>
          </a:p>
          <a:p>
            <a:pPr marL="609600" marR="0" lvl="0" indent="-60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Relate the numbers to people getting better.</a:t>
            </a:r>
          </a:p>
          <a:p>
            <a:pPr marL="609600" marR="0" lvl="0" indent="-60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the numbers to success stories to motivate others towards improvement.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459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17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graphicFrame>
        <p:nvGraphicFramePr>
          <p:cNvPr id="3" name="Chart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088371336"/>
              </p:ext>
            </p:extLst>
          </p:nvPr>
        </p:nvGraphicFramePr>
        <p:xfrm>
          <a:off x="744583" y="1358536"/>
          <a:ext cx="9983298" cy="4846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078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18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6452" y="1580605"/>
            <a:ext cx="2596322" cy="3726889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Use of trend lines can show how the data is changing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300441"/>
              </p:ext>
            </p:extLst>
          </p:nvPr>
        </p:nvGraphicFramePr>
        <p:xfrm>
          <a:off x="2612571" y="530086"/>
          <a:ext cx="9418320" cy="5452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508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19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WordArt 4"/>
          <p:cNvSpPr>
            <a:spLocks noChangeAspect="1" noChangeArrowheads="1" noChangeShapeType="1" noTextEdit="1"/>
          </p:cNvSpPr>
          <p:nvPr/>
        </p:nvSpPr>
        <p:spPr bwMode="auto">
          <a:xfrm>
            <a:off x="1985554" y="569388"/>
            <a:ext cx="9988168" cy="82426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Often a Change in One Area will impact another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207570"/>
              </p:ext>
            </p:extLst>
          </p:nvPr>
        </p:nvGraphicFramePr>
        <p:xfrm>
          <a:off x="1763486" y="1385656"/>
          <a:ext cx="8688413" cy="4923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Chart" r:id="rId3" imgW="11791950" imgH="5334000" progId="Excel.Chart.8">
                  <p:embed/>
                </p:oleObj>
              </mc:Choice>
              <mc:Fallback>
                <p:oleObj name="Chart" r:id="rId3" imgW="11791950" imgH="5334000" progId="Excel.Chart.8">
                  <p:embed/>
                  <p:pic>
                    <p:nvPicPr>
                      <p:cNvPr id="4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486" y="1385656"/>
                        <a:ext cx="8688413" cy="49237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833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47900" y="5124271"/>
            <a:ext cx="765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609600"/>
            <a:ext cx="7543800" cy="5105400"/>
          </a:xfrm>
        </p:spPr>
        <p:txBody>
          <a:bodyPr>
            <a:normAutofit fontScale="90000"/>
          </a:bodyPr>
          <a:lstStyle/>
          <a:p>
            <a:r>
              <a:rPr lang="en-US" sz="4000" b="0" dirty="0">
                <a:latin typeface="Calisto MT" panose="02040603050505030304" pitchFamily="18" charset="0"/>
              </a:rPr>
              <a:t>UTI Toolkit – Module 5</a:t>
            </a:r>
            <a:br>
              <a:rPr lang="en-US" sz="4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Narration by: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800" b="0" dirty="0">
                <a:latin typeface="Calisto MT" panose="02040603050505030304" pitchFamily="18" charset="0"/>
              </a:rPr>
              <a:t>Jay Ford, PhD, FACHE, LFHIMSS</a:t>
            </a:r>
            <a:r>
              <a:rPr lang="en-US" sz="2000" b="0" i="1" dirty="0">
                <a:latin typeface="Calisto MT" panose="02040603050505030304" pitchFamily="18" charset="0"/>
              </a:rPr>
              <a:t/>
            </a:r>
            <a:br>
              <a:rPr lang="en-US" sz="2000" b="0" i="1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Assistant Professor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School of Pharmacy, University of Wisconsin-Madison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/>
            </a:r>
            <a:br>
              <a:rPr lang="en-US" sz="2000" b="0" dirty="0" smtClean="0">
                <a:latin typeface="Calisto MT" panose="02040603050505030304" pitchFamily="18" charset="0"/>
              </a:rPr>
            </a:br>
            <a:r>
              <a:rPr lang="en-US" sz="2000" dirty="0">
                <a:latin typeface="Calisto MT" panose="02040603050505030304" pitchFamily="18" charset="0"/>
              </a:rPr>
              <a:t/>
            </a:r>
            <a:br>
              <a:rPr lang="en-US" sz="2000" dirty="0">
                <a:latin typeface="Calisto MT" panose="02040603050505030304" pitchFamily="18" charset="0"/>
              </a:rPr>
            </a:br>
            <a:r>
              <a:rPr lang="en-US" sz="2000" dirty="0" smtClean="0">
                <a:latin typeface="Calisto MT" panose="02040603050505030304" pitchFamily="18" charset="0"/>
              </a:rPr>
              <a:t/>
            </a:r>
            <a:br>
              <a:rPr lang="en-US" sz="2000" dirty="0" smtClean="0">
                <a:latin typeface="Calisto MT" panose="02040603050505030304" pitchFamily="18" charset="0"/>
              </a:rPr>
            </a:br>
            <a:r>
              <a:rPr lang="en-US" sz="2000" dirty="0">
                <a:latin typeface="Calisto MT" panose="02040603050505030304" pitchFamily="18" charset="0"/>
              </a:rPr>
              <a:t/>
            </a:r>
            <a:br>
              <a:rPr lang="en-US" sz="200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Content developed in partnership with the Wisconsin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Healthcare-Associated Infections in Long-Term Care Coalition</a:t>
            </a: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927A76-29AC-5440-A4E4-1359148FFD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87" y="5715000"/>
            <a:ext cx="2117979" cy="907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C368B58-5409-3441-AFBA-CC46B18906A3}"/>
              </a:ext>
            </a:extLst>
          </p:cNvPr>
          <p:cNvSpPr/>
          <p:nvPr/>
        </p:nvSpPr>
        <p:spPr>
          <a:xfrm>
            <a:off x="2391666" y="6168852"/>
            <a:ext cx="871787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Funding for this project was provided by the Wisconsin Partnership Program at the UW School of Medicine and Public Health</a:t>
            </a:r>
            <a:endParaRPr lang="en-US" sz="1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0" b="37633"/>
          <a:stretch/>
        </p:blipFill>
        <p:spPr>
          <a:xfrm>
            <a:off x="4671063" y="2623855"/>
            <a:ext cx="3273029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8043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20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29625" y="435429"/>
            <a:ext cx="10120543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Providing Feedback: Questions to Consider</a:t>
            </a: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949911" y="1455938"/>
            <a:ext cx="10120543" cy="46400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will the measures be reported?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Only to leadership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Quality Assurance/Quality Improvement (QAPI) meeting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often will the measures be reported and the charts updated?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else – besides the measures on these simple line charts – should be reported?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Information about process changes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Changes in resident acuity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Impact of staffing on outcomes 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484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739163" y="483015"/>
            <a:ext cx="9121911" cy="915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7 Simple Rules of the Road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4" name="Diagra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2932820"/>
              </p:ext>
            </p:extLst>
          </p:nvPr>
        </p:nvGraphicFramePr>
        <p:xfrm>
          <a:off x="355689" y="977859"/>
          <a:ext cx="11187382" cy="1711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own Arrow 4"/>
          <p:cNvSpPr/>
          <p:nvPr/>
        </p:nvSpPr>
        <p:spPr>
          <a:xfrm>
            <a:off x="864954" y="2405271"/>
            <a:ext cx="129346" cy="2788166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2559087" y="2395165"/>
            <a:ext cx="96568" cy="2359560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306523" y="2396393"/>
            <a:ext cx="1966696" cy="2579444"/>
            <a:chOff x="1412073" y="3657601"/>
            <a:chExt cx="5772490" cy="2092757"/>
          </a:xfrm>
        </p:grpSpPr>
        <p:sp>
          <p:nvSpPr>
            <p:cNvPr id="8" name="TextBox 7"/>
            <p:cNvSpPr txBox="1"/>
            <p:nvPr/>
          </p:nvSpPr>
          <p:spPr>
            <a:xfrm>
              <a:off x="1412073" y="4774010"/>
              <a:ext cx="5772490" cy="976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 Light" panose="020F0302020204030204"/>
                  <a:cs typeface="Arial" panose="020B0604020202020204" pitchFamily="34" charset="0"/>
                </a:rPr>
                <a:t>No: ↓ Fluoroquinolone starts/1000 resident days by 40%</a:t>
              </a:r>
            </a:p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 Light" panose="020F0302020204030204"/>
                  <a:cs typeface="Arial" panose="020B0604020202020204" pitchFamily="34" charset="0"/>
                </a:rPr>
                <a:t>Yes: ↓ Fluoroquinolone starts/1000 resident days from 3.60 to 2.16</a:t>
              </a:r>
            </a:p>
          </p:txBody>
        </p:sp>
        <p:sp>
          <p:nvSpPr>
            <p:cNvPr id="9" name="Down Arrow 8"/>
            <p:cNvSpPr/>
            <p:nvPr/>
          </p:nvSpPr>
          <p:spPr>
            <a:xfrm>
              <a:off x="4174272" y="3657601"/>
              <a:ext cx="196645" cy="1101212"/>
            </a:xfrm>
            <a:prstGeom prst="down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</p:grpSp>
      <p:sp>
        <p:nvSpPr>
          <p:cNvPr id="10" name="Down Arrow 9"/>
          <p:cNvSpPr/>
          <p:nvPr/>
        </p:nvSpPr>
        <p:spPr>
          <a:xfrm>
            <a:off x="5906864" y="2395164"/>
            <a:ext cx="91481" cy="2235273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7475301"/>
              </p:ext>
            </p:extLst>
          </p:nvPr>
        </p:nvGraphicFramePr>
        <p:xfrm>
          <a:off x="7066683" y="2445549"/>
          <a:ext cx="1097280" cy="1532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Bitmap Image" r:id="rId8" imgW="3123810" imgH="4533333" progId="Paint.Picture">
                  <p:embed/>
                </p:oleObj>
              </mc:Choice>
              <mc:Fallback>
                <p:oleObj name="Bitmap Image" r:id="rId8" imgW="3123810" imgH="4533333" progId="Paint.Picture">
                  <p:embed/>
                  <p:pic>
                    <p:nvPicPr>
                      <p:cNvPr id="11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6683" y="2445549"/>
                        <a:ext cx="1097280" cy="15329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Down Arrow 11"/>
          <p:cNvSpPr/>
          <p:nvPr/>
        </p:nvSpPr>
        <p:spPr>
          <a:xfrm>
            <a:off x="9258418" y="2378349"/>
            <a:ext cx="180988" cy="2688764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9763432" y="2405272"/>
            <a:ext cx="2192594" cy="3126657"/>
            <a:chOff x="9763432" y="3657601"/>
            <a:chExt cx="2192594" cy="3126657"/>
          </a:xfrm>
        </p:grpSpPr>
        <p:sp>
          <p:nvSpPr>
            <p:cNvPr id="14" name="Rectangle 3"/>
            <p:cNvSpPr txBox="1">
              <a:spLocks noChangeArrowheads="1"/>
            </p:cNvSpPr>
            <p:nvPr/>
          </p:nvSpPr>
          <p:spPr>
            <a:xfrm>
              <a:off x="9763432" y="4126796"/>
              <a:ext cx="2192594" cy="265746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Do not accept results at face value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Do the results look right?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What is the data telling us?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Unsuccessful changes afford the opportunity to ask why?</a:t>
              </a:r>
              <a:endPara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15" name="Down Arrow 14"/>
            <p:cNvSpPr/>
            <p:nvPr/>
          </p:nvSpPr>
          <p:spPr>
            <a:xfrm>
              <a:off x="10859729" y="3657601"/>
              <a:ext cx="108155" cy="469195"/>
            </a:xfrm>
            <a:prstGeom prst="down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200039" y="5345121"/>
            <a:ext cx="15885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Antibiotic start time</a:t>
            </a:r>
            <a:r>
              <a:rPr lang="en-US" sz="14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: Time when ABX ordered to 1</a:t>
            </a:r>
            <a:r>
              <a:rPr lang="en-US" sz="1400" baseline="300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st</a:t>
            </a:r>
            <a:r>
              <a:rPr lang="en-US" sz="14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 dose administered.</a:t>
            </a:r>
            <a:endParaRPr lang="en-US" sz="1400" dirty="0">
              <a:solidFill>
                <a:prstClr val="white">
                  <a:lumMod val="65000"/>
                </a:prstClr>
              </a:solidFill>
              <a:latin typeface="Calibri Light" panose="020F030202020403020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12672" y="4754725"/>
            <a:ext cx="158852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 indent="-168275">
              <a:buFontTx/>
              <a:buAutoNum type="arabicPeriod"/>
            </a:pPr>
            <a:r>
              <a:rPr lang="en-US" sz="14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Use agree upon definition</a:t>
            </a:r>
          </a:p>
          <a:p>
            <a:pPr marL="168275" indent="-168275">
              <a:buFontTx/>
              <a:buAutoNum type="arabicPeriod"/>
            </a:pPr>
            <a:r>
              <a:rPr lang="en-US" sz="14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Defines clear starting point</a:t>
            </a:r>
          </a:p>
          <a:p>
            <a:pPr marL="168275" indent="-168275">
              <a:buFontTx/>
              <a:buAutoNum type="arabicPeriod"/>
            </a:pPr>
            <a:r>
              <a:rPr lang="en-US" sz="14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Essential to successful change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155119" y="4652623"/>
            <a:ext cx="158852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Establish a process to consistently collect and record data using agreed upon definition</a:t>
            </a: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6697759" y="4203198"/>
            <a:ext cx="2320378" cy="1364414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16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Stay out of the Quicksand</a:t>
            </a:r>
          </a:p>
          <a:p>
            <a:pPr marL="285750" indent="-168275">
              <a:buFont typeface="Arial" panose="020B0604020202020204" pitchFamily="34" charset="0"/>
              <a:buChar char="•"/>
            </a:pPr>
            <a:r>
              <a:rPr lang="en-US" altLang="en-US" sz="12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Don’t collect too much data</a:t>
            </a:r>
          </a:p>
          <a:p>
            <a:pPr marL="285750" indent="-168275">
              <a:buFont typeface="Arial" panose="020B0604020202020204" pitchFamily="34" charset="0"/>
              <a:buChar char="•"/>
            </a:pPr>
            <a:r>
              <a:rPr lang="en-US" altLang="en-US" sz="12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Don’t focus on too many measures</a:t>
            </a:r>
          </a:p>
          <a:p>
            <a:pPr marL="285750" indent="-168275">
              <a:buFont typeface="Arial" panose="020B0604020202020204" pitchFamily="34" charset="0"/>
              <a:buChar char="•"/>
            </a:pPr>
            <a:r>
              <a:rPr lang="en-US" altLang="en-US" sz="12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Don’t get trapped in analysis paralysis</a:t>
            </a:r>
          </a:p>
        </p:txBody>
      </p:sp>
      <p:graphicFrame>
        <p:nvGraphicFramePr>
          <p:cNvPr id="2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3722964"/>
              </p:ext>
            </p:extLst>
          </p:nvPr>
        </p:nvGraphicFramePr>
        <p:xfrm>
          <a:off x="8102412" y="5067113"/>
          <a:ext cx="2560320" cy="1232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Chart" r:id="rId10" imgW="6381744" imgH="3447874" progId="Excel.Chart.8">
                  <p:embed/>
                </p:oleObj>
              </mc:Choice>
              <mc:Fallback>
                <p:oleObj name="Chart" r:id="rId10" imgW="6381744" imgH="3447874" progId="Excel.Chart.8">
                  <p:embed/>
                  <p:pic>
                    <p:nvPicPr>
                      <p:cNvPr id="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2412" y="5067113"/>
                        <a:ext cx="2560320" cy="123211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512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881052" y="639445"/>
            <a:ext cx="94596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POWERFUL DATA, POWERFUL CHANGE: </a:t>
            </a:r>
            <a:b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Why is it important to track data?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3530" y="1965008"/>
            <a:ext cx="11301493" cy="2858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If you want to change something, </a:t>
            </a: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measure it.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Answers the question: “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0000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will we know a change is an improvement?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Measuring change enhances process improvement by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Identifying which changes worked.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Learning which changes resulted in improvement and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Understanding which changes resulted in the most significant improvement</a:t>
            </a:r>
            <a:endParaRPr kumimoji="0" lang="en-US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dat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95304" y="4704029"/>
            <a:ext cx="3566160" cy="161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3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did this module accomplish?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1676400"/>
            <a:ext cx="11201400" cy="4572000"/>
          </a:xfrm>
        </p:spPr>
        <p:txBody>
          <a:bodyPr/>
          <a:lstStyle/>
          <a:p>
            <a:r>
              <a:rPr lang="en-US" dirty="0" smtClean="0"/>
              <a:t>Learned the importance of data in organizational change.</a:t>
            </a:r>
          </a:p>
          <a:p>
            <a:r>
              <a:rPr lang="en-US" dirty="0" smtClean="0"/>
              <a:t>Identified seven simple rules of the road for using data in organizational change</a:t>
            </a:r>
          </a:p>
          <a:p>
            <a:pPr lvl="1"/>
            <a:r>
              <a:rPr lang="en-US" dirty="0" smtClean="0"/>
              <a:t>Discussed the importance of defining measures and collecting data consistently based on the measure definition.</a:t>
            </a:r>
          </a:p>
          <a:p>
            <a:pPr lvl="1"/>
            <a:r>
              <a:rPr lang="en-US" dirty="0" smtClean="0"/>
              <a:t>Emphasized the importance of a clear aim that allows the organization to experience a real impact of change efforts</a:t>
            </a:r>
          </a:p>
          <a:p>
            <a:pPr lvl="1"/>
            <a:r>
              <a:rPr lang="en-US" dirty="0" smtClean="0"/>
              <a:t>Highlighted the importance of simple and focused feedback</a:t>
            </a:r>
          </a:p>
          <a:p>
            <a:pPr lvl="1"/>
            <a:r>
              <a:rPr lang="en-US" dirty="0" smtClean="0"/>
              <a:t>Identified the power of questions in exploring the impact of change.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23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478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why it is important to track data in organizational change.</a:t>
            </a:r>
          </a:p>
          <a:p>
            <a:r>
              <a:rPr lang="en-US" dirty="0" smtClean="0"/>
              <a:t>Identify seven rules of the road related to using data to inform organizational change</a:t>
            </a:r>
          </a:p>
          <a:p>
            <a:r>
              <a:rPr lang="en-US" dirty="0" smtClean="0"/>
              <a:t>Discuss elements of the seven rules of the road.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424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894114" y="365125"/>
            <a:ext cx="94596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POWERFUL DATA, POWERFUL CHANGE: </a:t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Why is it important to track data?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69817" y="1690688"/>
            <a:ext cx="1022821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If you want to change something, </a:t>
            </a: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measure it.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Answers the question: “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0000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will we know a change is an improvement?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Measuring change enhances process improvement by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Identifying which changes worked.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Learning which changes resulted in improvement and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Understanding which changes resulted in the most significant improvement</a:t>
            </a:r>
            <a:endParaRPr kumimoji="0" lang="en-US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dat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06357" y="4743218"/>
            <a:ext cx="3566160" cy="161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7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72938" y="489151"/>
            <a:ext cx="9683930" cy="1351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Using Data toward greater </a:t>
            </a:r>
            <a:b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Connectedness &amp; Understanding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4840" y="1689462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Connectedness</a:t>
            </a:r>
          </a:p>
        </p:txBody>
      </p:sp>
      <p:sp>
        <p:nvSpPr>
          <p:cNvPr id="5" name="Up Arrow 4"/>
          <p:cNvSpPr/>
          <p:nvPr/>
        </p:nvSpPr>
        <p:spPr>
          <a:xfrm>
            <a:off x="2286000" y="2209800"/>
            <a:ext cx="228600" cy="3962400"/>
          </a:xfrm>
          <a:prstGeom prst="upArrow">
            <a:avLst/>
          </a:prstGeom>
          <a:solidFill>
            <a:srgbClr val="66FF33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514600" y="6096000"/>
            <a:ext cx="5715000" cy="304800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29600" y="594360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Understanding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7300" y="595060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DATA</a:t>
            </a:r>
          </a:p>
        </p:txBody>
      </p:sp>
      <p:sp>
        <p:nvSpPr>
          <p:cNvPr id="9" name="Right Arrow 8"/>
          <p:cNvSpPr/>
          <p:nvPr/>
        </p:nvSpPr>
        <p:spPr>
          <a:xfrm rot="19789181">
            <a:off x="2548965" y="5577275"/>
            <a:ext cx="1341593" cy="261892"/>
          </a:xfrm>
          <a:prstGeom prst="rightArrow">
            <a:avLst/>
          </a:prstGeom>
          <a:solidFill>
            <a:srgbClr val="CC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65460" y="4939442"/>
            <a:ext cx="1163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INFO.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2400" y="5257800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Understanding Relationships</a:t>
            </a:r>
          </a:p>
        </p:txBody>
      </p:sp>
      <p:sp>
        <p:nvSpPr>
          <p:cNvPr id="12" name="Right Arrow 11"/>
          <p:cNvSpPr/>
          <p:nvPr/>
        </p:nvSpPr>
        <p:spPr>
          <a:xfrm rot="19789181">
            <a:off x="4775503" y="4358075"/>
            <a:ext cx="1341593" cy="261892"/>
          </a:xfrm>
          <a:prstGeom prst="rightArrow">
            <a:avLst/>
          </a:prstGeom>
          <a:solidFill>
            <a:srgbClr val="CC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1200" y="35814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Knowledge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19800" y="4038600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Understanding Patterns</a:t>
            </a:r>
          </a:p>
        </p:txBody>
      </p:sp>
      <p:sp>
        <p:nvSpPr>
          <p:cNvPr id="15" name="Right Arrow 14"/>
          <p:cNvSpPr/>
          <p:nvPr/>
        </p:nvSpPr>
        <p:spPr>
          <a:xfrm rot="19789181">
            <a:off x="6985302" y="3138875"/>
            <a:ext cx="1341593" cy="261892"/>
          </a:xfrm>
          <a:prstGeom prst="rightArrow">
            <a:avLst/>
          </a:prstGeom>
          <a:solidFill>
            <a:srgbClr val="CC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53400" y="2438400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Wisdom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05800" y="2819400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</a:rPr>
              <a:t>Understanding Principles</a:t>
            </a:r>
          </a:p>
        </p:txBody>
      </p:sp>
    </p:spTree>
    <p:extLst>
      <p:ext uri="{BB962C8B-B14F-4D97-AF65-F5344CB8AC3E}">
        <p14:creationId xmlns:p14="http://schemas.microsoft.com/office/powerpoint/2010/main" val="53375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428F9D-EB0F-46CB-BD3C-CC1FBBB7955B}"/>
              </a:ext>
            </a:extLst>
          </p:cNvPr>
          <p:cNvSpPr txBox="1"/>
          <p:nvPr/>
        </p:nvSpPr>
        <p:spPr>
          <a:xfrm>
            <a:off x="303760" y="1202085"/>
            <a:ext cx="206800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DIKW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Pyramid</a:t>
            </a:r>
          </a:p>
        </p:txBody>
      </p:sp>
      <p:pic>
        <p:nvPicPr>
          <p:cNvPr id="4" name="Content Placeholder 3" descr="pyrami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749" y="1202085"/>
            <a:ext cx="7780820" cy="51991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AE7951-F990-43E2-ADFA-E9BBD3F189E0}"/>
              </a:ext>
            </a:extLst>
          </p:cNvPr>
          <p:cNvSpPr txBox="1"/>
          <p:nvPr/>
        </p:nvSpPr>
        <p:spPr>
          <a:xfrm>
            <a:off x="5277394" y="1599411"/>
            <a:ext cx="67379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Efforts to improve antibiotic prescribing resulted in reduced urine cultures and resulting antibiotic orders which resulted in improved patient care.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487DA9-542B-459A-9D42-2CBBD4874800}"/>
              </a:ext>
            </a:extLst>
          </p:cNvPr>
          <p:cNvSpPr txBox="1"/>
          <p:nvPr/>
        </p:nvSpPr>
        <p:spPr>
          <a:xfrm>
            <a:off x="6322423" y="3180411"/>
            <a:ext cx="5458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Based on review, 20% of urine cultures were unnecessary.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EE7A7-BBBF-49AF-AF43-AD95AAAF7BA0}"/>
              </a:ext>
            </a:extLst>
          </p:cNvPr>
          <p:cNvSpPr txBox="1"/>
          <p:nvPr/>
        </p:nvSpPr>
        <p:spPr>
          <a:xfrm>
            <a:off x="6939186" y="4245171"/>
            <a:ext cx="5076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80 urine cultures ordered.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762EA3-4FC0-4D22-9CD0-26FBDE25E291}"/>
              </a:ext>
            </a:extLst>
          </p:cNvPr>
          <p:cNvSpPr txBox="1"/>
          <p:nvPr/>
        </p:nvSpPr>
        <p:spPr>
          <a:xfrm>
            <a:off x="7964568" y="5321270"/>
            <a:ext cx="38160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100 residents identified with suspected UTI symptoms.</a:t>
            </a:r>
          </a:p>
        </p:txBody>
      </p:sp>
    </p:spTree>
    <p:extLst>
      <p:ext uri="{BB962C8B-B14F-4D97-AF65-F5344CB8AC3E}">
        <p14:creationId xmlns:p14="http://schemas.microsoft.com/office/powerpoint/2010/main" val="445836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46494" y="469952"/>
            <a:ext cx="9335906" cy="915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7 Simple Rules of the Road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4" name="Diagra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2821142"/>
              </p:ext>
            </p:extLst>
          </p:nvPr>
        </p:nvGraphicFramePr>
        <p:xfrm>
          <a:off x="395018" y="1252179"/>
          <a:ext cx="11400742" cy="1711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own Arrow 4"/>
          <p:cNvSpPr/>
          <p:nvPr/>
        </p:nvSpPr>
        <p:spPr>
          <a:xfrm>
            <a:off x="864954" y="2640402"/>
            <a:ext cx="129346" cy="2788166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5366" y="5428568"/>
            <a:ext cx="15885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 smtClean="0">
                <a:solidFill>
                  <a:prstClr val="black"/>
                </a:solidFill>
                <a:latin typeface="Calibri Light" panose="020F0302020204030204"/>
              </a:rPr>
              <a:t>Antibiotic start time</a:t>
            </a:r>
            <a:r>
              <a:rPr lang="en-US" sz="1400" dirty="0" smtClean="0">
                <a:solidFill>
                  <a:prstClr val="black"/>
                </a:solidFill>
                <a:latin typeface="Calibri Light" panose="020F0302020204030204"/>
              </a:rPr>
              <a:t>: Time when ABX ordered to 1</a:t>
            </a:r>
            <a:r>
              <a:rPr lang="en-US" sz="1400" baseline="30000" dirty="0" smtClean="0">
                <a:solidFill>
                  <a:prstClr val="black"/>
                </a:solidFill>
                <a:latin typeface="Calibri Light" panose="020F0302020204030204"/>
              </a:rPr>
              <a:t>st</a:t>
            </a:r>
            <a:r>
              <a:rPr lang="en-US" sz="1400" dirty="0" smtClean="0">
                <a:solidFill>
                  <a:prstClr val="black"/>
                </a:solidFill>
                <a:latin typeface="Calibri Light" panose="020F0302020204030204"/>
              </a:rPr>
              <a:t> dose administered.</a:t>
            </a:r>
            <a:endParaRPr lang="en-US" sz="1400" dirty="0">
              <a:solidFill>
                <a:prstClr val="black"/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9731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791F7-A40B-4CEF-B11E-1C53B238716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42775" y="652833"/>
            <a:ext cx="10515600" cy="915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7 Simple Rules of the Road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4" name="Diagra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8695270"/>
              </p:ext>
            </p:extLst>
          </p:nvPr>
        </p:nvGraphicFramePr>
        <p:xfrm>
          <a:off x="395018" y="1291368"/>
          <a:ext cx="11187382" cy="1711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own Arrow 4"/>
          <p:cNvSpPr/>
          <p:nvPr/>
        </p:nvSpPr>
        <p:spPr>
          <a:xfrm>
            <a:off x="878017" y="2666528"/>
            <a:ext cx="129346" cy="2788166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2495269" y="2666528"/>
            <a:ext cx="132014" cy="1998053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8429" y="5454694"/>
            <a:ext cx="15885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Antibiotic start time</a:t>
            </a:r>
            <a:r>
              <a:rPr lang="en-US" sz="14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: Time when ABX ordered to 1</a:t>
            </a:r>
            <a:r>
              <a:rPr lang="en-US" sz="1400" baseline="300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st</a:t>
            </a:r>
            <a:r>
              <a:rPr lang="en-US" sz="1400" dirty="0" smtClean="0">
                <a:solidFill>
                  <a:prstClr val="white">
                    <a:lumMod val="65000"/>
                  </a:prstClr>
                </a:solidFill>
                <a:latin typeface="Calibri Light" panose="020F0302020204030204"/>
              </a:rPr>
              <a:t> dose administered.</a:t>
            </a:r>
            <a:endParaRPr lang="en-US" sz="1400" dirty="0">
              <a:solidFill>
                <a:prstClr val="white">
                  <a:lumMod val="65000"/>
                </a:prstClr>
              </a:solidFill>
              <a:latin typeface="Calibri Light" panose="020F030202020403020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33022" y="4796441"/>
            <a:ext cx="158852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 indent="-168275">
              <a:buFontTx/>
              <a:buAutoNum type="arabicPeriod"/>
            </a:pPr>
            <a:r>
              <a:rPr lang="en-US" sz="1400" dirty="0" smtClean="0">
                <a:solidFill>
                  <a:prstClr val="black"/>
                </a:solidFill>
                <a:latin typeface="Calibri Light" panose="020F0302020204030204"/>
              </a:rPr>
              <a:t>Use agree upon definition</a:t>
            </a:r>
          </a:p>
          <a:p>
            <a:pPr marL="168275" indent="-168275">
              <a:buFontTx/>
              <a:buAutoNum type="arabicPeriod"/>
            </a:pPr>
            <a:r>
              <a:rPr lang="en-US" sz="1400" dirty="0" smtClean="0">
                <a:solidFill>
                  <a:prstClr val="black"/>
                </a:solidFill>
                <a:latin typeface="Calibri Light" panose="020F0302020204030204"/>
              </a:rPr>
              <a:t>Defines clear starting point</a:t>
            </a:r>
          </a:p>
          <a:p>
            <a:pPr marL="168275" indent="-168275">
              <a:buFontTx/>
              <a:buAutoNum type="arabicPeriod"/>
            </a:pPr>
            <a:r>
              <a:rPr lang="en-US" sz="1400" dirty="0" smtClean="0">
                <a:solidFill>
                  <a:prstClr val="black"/>
                </a:solidFill>
                <a:latin typeface="Calibri Light" panose="020F0302020204030204"/>
              </a:rPr>
              <a:t>Essential to successful change</a:t>
            </a:r>
          </a:p>
        </p:txBody>
      </p:sp>
    </p:spTree>
    <p:extLst>
      <p:ext uri="{BB962C8B-B14F-4D97-AF65-F5344CB8AC3E}">
        <p14:creationId xmlns:p14="http://schemas.microsoft.com/office/powerpoint/2010/main" val="346552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D791F7-A40B-4CEF-B11E-1C53B238716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42775" y="652833"/>
            <a:ext cx="10515600" cy="915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7 Simple Rules of the Road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4" name="Diagram 3"/>
          <p:cNvGraphicFramePr>
            <a:graphicFrameLocks/>
          </p:cNvGraphicFramePr>
          <p:nvPr>
            <p:extLst/>
          </p:nvPr>
        </p:nvGraphicFramePr>
        <p:xfrm>
          <a:off x="395018" y="1291368"/>
          <a:ext cx="11187382" cy="1711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own Arrow 4"/>
          <p:cNvSpPr/>
          <p:nvPr/>
        </p:nvSpPr>
        <p:spPr>
          <a:xfrm>
            <a:off x="878017" y="2666528"/>
            <a:ext cx="129346" cy="2788166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2495269" y="2666528"/>
            <a:ext cx="132014" cy="1998053"/>
          </a:xfrm>
          <a:prstGeom prst="down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8429" y="5454694"/>
            <a:ext cx="15885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sng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Antibiotic start time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: Time when ABX ordered to 1</a:t>
            </a:r>
            <a:r>
              <a:rPr kumimoji="0" lang="en-US" sz="14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dose administered.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33022" y="4796441"/>
            <a:ext cx="158852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Use agree upon definition</a:t>
            </a:r>
          </a:p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Defines clear starting point</a:t>
            </a:r>
          </a:p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Essential to successful change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421543" y="2666528"/>
            <a:ext cx="1966696" cy="2318217"/>
            <a:chOff x="1386350" y="3657601"/>
            <a:chExt cx="5772490" cy="1880818"/>
          </a:xfrm>
        </p:grpSpPr>
        <p:sp>
          <p:nvSpPr>
            <p:cNvPr id="10" name="TextBox 9"/>
            <p:cNvSpPr txBox="1"/>
            <p:nvPr/>
          </p:nvSpPr>
          <p:spPr>
            <a:xfrm>
              <a:off x="1386350" y="4841740"/>
              <a:ext cx="5772490" cy="696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cs typeface="Arial" panose="020B0604020202020204" pitchFamily="34" charset="0"/>
                </a:rPr>
                <a:t>No: ↓ Fluoroquinolone starts/1000 resident days by 40%</a:t>
              </a:r>
            </a:p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AD0314"/>
                  </a:solidFill>
                  <a:effectLst/>
                  <a:uLnTx/>
                  <a:uFillTx/>
                  <a:latin typeface="Calibri Light" panose="020F0302020204030204"/>
                  <a:cs typeface="Arial" panose="020B0604020202020204" pitchFamily="34" charset="0"/>
                </a:rPr>
                <a:t>Yes: ↓ Fluoroquinolone starts/1000 resident days from 3.60 to 2.16</a:t>
              </a:r>
            </a:p>
          </p:txBody>
        </p:sp>
        <p:sp>
          <p:nvSpPr>
            <p:cNvPr id="11" name="Down Arrow 10"/>
            <p:cNvSpPr/>
            <p:nvPr/>
          </p:nvSpPr>
          <p:spPr>
            <a:xfrm>
              <a:off x="4174272" y="3657601"/>
              <a:ext cx="196645" cy="1101212"/>
            </a:xfrm>
            <a:prstGeom prst="down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926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1232</Words>
  <Application>Microsoft Office PowerPoint</Application>
  <PresentationFormat>Widescreen</PresentationFormat>
  <Paragraphs>219</Paragraphs>
  <Slides>23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Calisto MT</vt:lpstr>
      <vt:lpstr>Lucida Calligraphy</vt:lpstr>
      <vt:lpstr>Office Theme</vt:lpstr>
      <vt:lpstr>Bitmap Image</vt:lpstr>
      <vt:lpstr>Chart</vt:lpstr>
      <vt:lpstr>PowerPoint Presentation</vt:lpstr>
      <vt:lpstr>UTI Toolkit – Module 5 Narration by: Jay Ford, PhD, FACHE, LFHIMSS Assistant Professor School of Pharmacy, University of Wisconsin-Madison             Content developed in partnership with the Wisconsin Healthcare-Associated Infections in Long-Term Care Coalition</vt:lpstr>
      <vt:lpstr>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did this module accomplish?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H FORD</dc:creator>
  <cp:lastModifiedBy>Jennifer Robinson</cp:lastModifiedBy>
  <cp:revision>2</cp:revision>
  <dcterms:created xsi:type="dcterms:W3CDTF">2019-05-28T15:53:29Z</dcterms:created>
  <dcterms:modified xsi:type="dcterms:W3CDTF">2019-05-29T16:53:12Z</dcterms:modified>
</cp:coreProperties>
</file>